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9" d="100"/>
          <a:sy n="79" d="100"/>
        </p:scale>
        <p:origin x="32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878565-148D-4C34-9BD7-E302D5D2B583}" type="datetimeFigureOut">
              <a:rPr lang="en-US" smtClean="0"/>
              <a:t>8/17/2018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3643463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878565-148D-4C34-9BD7-E302D5D2B583}" type="datetimeFigureOut">
              <a:rPr lang="en-US" smtClean="0"/>
              <a:t>8/17/2018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2733601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878565-148D-4C34-9BD7-E302D5D2B583}" type="datetimeFigureOut">
              <a:rPr lang="en-US" smtClean="0"/>
              <a:t>8/17/2018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558008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878565-148D-4C34-9BD7-E302D5D2B583}" type="datetimeFigureOut">
              <a:rPr lang="en-US" smtClean="0"/>
              <a:t>8/17/2018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2143712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878565-148D-4C34-9BD7-E302D5D2B583}" type="datetimeFigureOut">
              <a:rPr lang="en-US" smtClean="0"/>
              <a:t>8/17/2018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3130658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878565-148D-4C34-9BD7-E302D5D2B583}" type="datetimeFigureOut">
              <a:rPr lang="en-US" smtClean="0"/>
              <a:t>8/17/2018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3107778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878565-148D-4C34-9BD7-E302D5D2B583}" type="datetimeFigureOut">
              <a:rPr lang="en-US" smtClean="0"/>
              <a:t>8/17/2018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570872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878565-148D-4C34-9BD7-E302D5D2B583}" type="datetimeFigureOut">
              <a:rPr lang="en-US" smtClean="0"/>
              <a:t>8/17/2018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2122912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878565-148D-4C34-9BD7-E302D5D2B583}" type="datetimeFigureOut">
              <a:rPr lang="en-US" smtClean="0"/>
              <a:t>8/17/2018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3724394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78565-148D-4C34-9BD7-E302D5D2B583}" type="datetimeFigureOut">
              <a:rPr lang="en-US" smtClean="0"/>
              <a:t>8/17/2018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3867536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78565-148D-4C34-9BD7-E302D5D2B583}" type="datetimeFigureOut">
              <a:rPr lang="en-US" smtClean="0"/>
              <a:t>8/17/2018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D3061-62D9-48FE-A411-08CE626CF7EF}" type="slidenum">
              <a:rPr lang="en-US" smtClean="0"/>
              <a:t>‹#›</a:t>
            </a:fld>
            <a:endParaRPr lang="en-US"/>
          </a:p>
        </p:txBody>
      </p:sp>
    </p:spTree>
    <p:extLst>
      <p:ext uri="{BB962C8B-B14F-4D97-AF65-F5344CB8AC3E}">
        <p14:creationId xmlns:p14="http://schemas.microsoft.com/office/powerpoint/2010/main" val="572169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878565-148D-4C34-9BD7-E302D5D2B583}" type="datetimeFigureOut">
              <a:rPr lang="en-US" smtClean="0"/>
              <a:t>8/17/2018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8D3061-62D9-48FE-A411-08CE626CF7EF}" type="slidenum">
              <a:rPr lang="en-US" smtClean="0"/>
              <a:t>‹#›</a:t>
            </a:fld>
            <a:endParaRPr lang="en-US"/>
          </a:p>
        </p:txBody>
      </p:sp>
    </p:spTree>
    <p:extLst>
      <p:ext uri="{BB962C8B-B14F-4D97-AF65-F5344CB8AC3E}">
        <p14:creationId xmlns:p14="http://schemas.microsoft.com/office/powerpoint/2010/main" val="2268681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nestersteachingblog.com/2013/11/14/moth-assignmen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nestersteachingblog.com/2010/09/13/the-i-remember-writing-assignment-after-joe-brainard/"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themoth.org/posts/stories/secret-daughter" TargetMode="External"/><Relationship Id="rId2" Type="http://schemas.openxmlformats.org/officeDocument/2006/relationships/hyperlink" Target="http://themoth.org/posts/episodes/episode-1209" TargetMode="External"/><Relationship Id="rId1" Type="http://schemas.openxmlformats.org/officeDocument/2006/relationships/slideLayout" Target="../slideLayouts/slideLayout2.xml"/><Relationship Id="rId5" Type="http://schemas.openxmlformats.org/officeDocument/2006/relationships/hyperlink" Target="http://themoth.org/posts/stories/green-bean-queen" TargetMode="External"/><Relationship Id="rId4" Type="http://schemas.openxmlformats.org/officeDocument/2006/relationships/hyperlink" Target="http://themoth.org/posts/storytellers/terrence-buckner"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themoth.org/tell-a-story/storytelling-tip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a:hlinkClick r:id="rId2"/>
              </a:rPr>
              <a:t>The Moth Storytelling Assignment</a:t>
            </a:r>
            <a:r>
              <a:rPr lang="en-US" dirty="0"/>
              <a:t/>
            </a:r>
            <a:br>
              <a:rPr lang="en-US" dirty="0"/>
            </a:br>
            <a:endParaRPr lang="en-US" dirty="0"/>
          </a:p>
        </p:txBody>
      </p:sp>
    </p:spTree>
    <p:extLst>
      <p:ext uri="{BB962C8B-B14F-4D97-AF65-F5344CB8AC3E}">
        <p14:creationId xmlns:p14="http://schemas.microsoft.com/office/powerpoint/2010/main" val="3952722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Possible Subjects or Topics: </a:t>
            </a:r>
            <a:endParaRPr lang="en-US" dirty="0"/>
          </a:p>
        </p:txBody>
      </p:sp>
      <p:sp>
        <p:nvSpPr>
          <p:cNvPr id="3" name="Content Placeholder 2"/>
          <p:cNvSpPr>
            <a:spLocks noGrp="1"/>
          </p:cNvSpPr>
          <p:nvPr>
            <p:ph idx="1"/>
          </p:nvPr>
        </p:nvSpPr>
        <p:spPr/>
        <p:txBody>
          <a:bodyPr/>
          <a:lstStyle/>
          <a:p>
            <a:r>
              <a:rPr lang="en-US" dirty="0"/>
              <a:t>First </a:t>
            </a:r>
            <a:r>
              <a:rPr lang="en-US" dirty="0" smtClean="0"/>
              <a:t>time</a:t>
            </a:r>
          </a:p>
          <a:p>
            <a:r>
              <a:rPr lang="en-US" dirty="0" smtClean="0"/>
              <a:t>Family story</a:t>
            </a:r>
          </a:p>
          <a:p>
            <a:r>
              <a:rPr lang="en-US" dirty="0" smtClean="0"/>
              <a:t>Turning point</a:t>
            </a:r>
          </a:p>
          <a:p>
            <a:r>
              <a:rPr lang="en-US" dirty="0" smtClean="0"/>
              <a:t>Embarrassments</a:t>
            </a:r>
            <a:endParaRPr lang="en-US" dirty="0"/>
          </a:p>
        </p:txBody>
      </p:sp>
    </p:spTree>
    <p:extLst>
      <p:ext uri="{BB962C8B-B14F-4D97-AF65-F5344CB8AC3E}">
        <p14:creationId xmlns:p14="http://schemas.microsoft.com/office/powerpoint/2010/main" val="1486285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Introductory assignments: </a:t>
            </a:r>
            <a:endParaRPr lang="en-US" dirty="0"/>
          </a:p>
        </p:txBody>
      </p:sp>
      <p:sp>
        <p:nvSpPr>
          <p:cNvPr id="3" name="Content Placeholder 2"/>
          <p:cNvSpPr>
            <a:spLocks noGrp="1"/>
          </p:cNvSpPr>
          <p:nvPr>
            <p:ph idx="1"/>
          </p:nvPr>
        </p:nvSpPr>
        <p:spPr/>
        <p:txBody>
          <a:bodyPr/>
          <a:lstStyle/>
          <a:p>
            <a:r>
              <a:rPr lang="en-US" dirty="0"/>
              <a:t>Free-write using </a:t>
            </a:r>
            <a:r>
              <a:rPr lang="en-US" u="sng" dirty="0">
                <a:hlinkClick r:id="rId2"/>
              </a:rPr>
              <a:t>The “I Remember” Writing Assignment (after Joe </a:t>
            </a:r>
            <a:r>
              <a:rPr lang="en-US" u="sng" dirty="0" err="1">
                <a:hlinkClick r:id="rId2"/>
              </a:rPr>
              <a:t>Brainard</a:t>
            </a:r>
            <a:r>
              <a:rPr lang="en-US" u="sng" dirty="0">
                <a:hlinkClick r:id="rId2"/>
              </a:rPr>
              <a:t>)</a:t>
            </a:r>
            <a:r>
              <a:rPr lang="en-US" dirty="0"/>
              <a:t>. Find a story there that you can expand or adapt for your monologue.</a:t>
            </a:r>
          </a:p>
          <a:p>
            <a:r>
              <a:rPr lang="en-US" dirty="0" smtClean="0"/>
              <a:t>Listen to </a:t>
            </a:r>
            <a:r>
              <a:rPr lang="en-US" dirty="0" smtClean="0"/>
              <a:t>a Moth Story and complete the questions on your worksheet.</a:t>
            </a:r>
            <a:endParaRPr lang="en-US" dirty="0"/>
          </a:p>
        </p:txBody>
      </p:sp>
    </p:spTree>
    <p:extLst>
      <p:ext uri="{BB962C8B-B14F-4D97-AF65-F5344CB8AC3E}">
        <p14:creationId xmlns:p14="http://schemas.microsoft.com/office/powerpoint/2010/main" val="353441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1066800"/>
            <a:ext cx="7315200" cy="5693866"/>
          </a:xfrm>
          <a:prstGeom prst="rect">
            <a:avLst/>
          </a:prstGeom>
        </p:spPr>
        <p:txBody>
          <a:bodyPr wrap="square">
            <a:spAutoFit/>
          </a:bodyPr>
          <a:lstStyle/>
          <a:p>
            <a:pPr marL="457200" indent="-457200" fontAlgn="base">
              <a:buFont typeface="Arial" panose="020B0604020202020204" pitchFamily="34" charset="0"/>
              <a:buChar char="•"/>
            </a:pPr>
            <a:r>
              <a:rPr lang="en-US" sz="2800" dirty="0"/>
              <a:t>No shorter than 3 minutes, no longer than 5 minutes</a:t>
            </a:r>
            <a:r>
              <a:rPr lang="en-US" sz="2800" dirty="0" smtClean="0"/>
              <a:t>.</a:t>
            </a:r>
          </a:p>
          <a:p>
            <a:pPr marL="457200" indent="-457200" fontAlgn="base">
              <a:buFont typeface="Arial" panose="020B0604020202020204" pitchFamily="34" charset="0"/>
              <a:buChar char="•"/>
            </a:pPr>
            <a:r>
              <a:rPr lang="en-US" sz="2800" dirty="0"/>
              <a:t>Rehearse and time your story </a:t>
            </a:r>
            <a:r>
              <a:rPr lang="en-US" sz="2800" dirty="0" smtClean="0"/>
              <a:t>presentation with a fellow student.  Then swap.  When you watch your partner, let them know if there is anything confusing; if the sequence would work better arranged differently.  Pay attention to opening and closing lines -- that there is a strong beginning and the ending is clearly stated.  Remind them to make a connection to their audience.</a:t>
            </a:r>
            <a:endParaRPr lang="en-US" sz="2800" dirty="0"/>
          </a:p>
          <a:p>
            <a:pPr marL="457200" indent="-457200" fontAlgn="base">
              <a:buFont typeface="Arial" panose="020B0604020202020204" pitchFamily="34" charset="0"/>
              <a:buChar char="•"/>
            </a:pPr>
            <a:r>
              <a:rPr lang="en-US" sz="2800" dirty="0" smtClean="0"/>
              <a:t>Remember -- no </a:t>
            </a:r>
            <a:r>
              <a:rPr lang="en-US" sz="2800" dirty="0"/>
              <a:t>notes can be used.</a:t>
            </a:r>
          </a:p>
          <a:p>
            <a:pPr fontAlgn="base"/>
            <a:endParaRPr lang="en-US" sz="2800" dirty="0"/>
          </a:p>
        </p:txBody>
      </p:sp>
    </p:spTree>
    <p:extLst>
      <p:ext uri="{BB962C8B-B14F-4D97-AF65-F5344CB8AC3E}">
        <p14:creationId xmlns:p14="http://schemas.microsoft.com/office/powerpoint/2010/main" val="3482241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Description</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This assignment is to come to the front of the class and tell us a story. We are basing this assignment on the format of The Moth, a popular live storytelling series. This story can be about a turning point in your life, the first time you did something or something happened to you, or a significant conversation. It should be engaging to your audience–that’s us–and should have a beginning, middle, and an end. These will be recorded for grading purposes and shared online</a:t>
            </a:r>
            <a:r>
              <a:rPr lang="en-US" dirty="0" smtClean="0"/>
              <a:t>.</a:t>
            </a:r>
            <a:endParaRPr lang="en-US" dirty="0"/>
          </a:p>
        </p:txBody>
      </p:sp>
    </p:spTree>
    <p:extLst>
      <p:ext uri="{BB962C8B-B14F-4D97-AF65-F5344CB8AC3E}">
        <p14:creationId xmlns:p14="http://schemas.microsoft.com/office/powerpoint/2010/main" val="2092214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Moth Examples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Listen to as many Moth stories as you like–the more the better. Do listen to the following four stories from The Moth archives to get an idea of the assignment and its format. We will </a:t>
            </a:r>
            <a:r>
              <a:rPr lang="en-US" dirty="0" smtClean="0"/>
              <a:t>use one of </a:t>
            </a:r>
            <a:r>
              <a:rPr lang="en-US" dirty="0"/>
              <a:t>these in our brainstorming discussion</a:t>
            </a:r>
            <a:r>
              <a:rPr lang="en-US" dirty="0" smtClean="0"/>
              <a:t>. </a:t>
            </a:r>
            <a:endParaRPr lang="en-US" dirty="0" smtClean="0"/>
          </a:p>
          <a:p>
            <a:pPr marL="0" indent="0">
              <a:buNone/>
            </a:pPr>
            <a:endParaRPr lang="en-US" dirty="0"/>
          </a:p>
          <a:p>
            <a:pPr fontAlgn="base"/>
            <a:r>
              <a:rPr lang="en-US" u="sng" dirty="0">
                <a:hlinkClick r:id="rId2"/>
              </a:rPr>
              <a:t>“Hitchhiking, Mosh Pit, and Iggy Pop”</a:t>
            </a:r>
            <a:endParaRPr lang="en-US" dirty="0"/>
          </a:p>
          <a:p>
            <a:pPr fontAlgn="base"/>
            <a:r>
              <a:rPr lang="en-US" u="sng" dirty="0">
                <a:hlinkClick r:id="rId3"/>
              </a:rPr>
              <a:t>“The Secret Daughter”</a:t>
            </a:r>
            <a:endParaRPr lang="en-US" dirty="0"/>
          </a:p>
          <a:p>
            <a:pPr fontAlgn="base"/>
            <a:r>
              <a:rPr lang="en-US" u="sng" dirty="0">
                <a:hlinkClick r:id="rId4"/>
              </a:rPr>
              <a:t>“Last Laugh”</a:t>
            </a:r>
            <a:endParaRPr lang="en-US" dirty="0"/>
          </a:p>
          <a:p>
            <a:pPr fontAlgn="base"/>
            <a:r>
              <a:rPr lang="en-US" u="sng" dirty="0">
                <a:hlinkClick r:id="rId5"/>
              </a:rPr>
              <a:t>“Green Bean Queen”</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48509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sz="4000" b="1" dirty="0" smtClean="0"/>
              <a:t/>
            </a:r>
            <a:br>
              <a:rPr lang="en-US" sz="4000" b="1" dirty="0" smtClean="0"/>
            </a:br>
            <a:r>
              <a:rPr lang="en-US" sz="4000" b="1" dirty="0" smtClean="0"/>
              <a:t>“</a:t>
            </a:r>
            <a:r>
              <a:rPr lang="en-US" sz="4000" b="1" dirty="0"/>
              <a:t>Storytelling Tips,” directly </a:t>
            </a:r>
            <a:r>
              <a:rPr lang="en-US" sz="4000" b="1" u="sng" dirty="0">
                <a:hlinkClick r:id="rId2"/>
              </a:rPr>
              <a:t>from The Moth’s website</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i="1" dirty="0"/>
              <a:t>Be forewarned: </a:t>
            </a:r>
            <a:r>
              <a:rPr lang="en-US" dirty="0"/>
              <a:t>Moth stories are told, not read. We love how the storyteller connects with the audience when there is no PAGE between them! Please know your story “by heart” but not by rote memorization. No notes, paper or cheat sheets allowed on stage.</a:t>
            </a:r>
          </a:p>
          <a:p>
            <a:pPr fontAlgn="base"/>
            <a:r>
              <a:rPr lang="en-US" i="1" dirty="0"/>
              <a:t>Have some stakes. </a:t>
            </a:r>
            <a:r>
              <a:rPr lang="en-US" dirty="0"/>
              <a:t>Stakes are essential in live storytelling.  What do you stand to gain or lose? Why is what happens in the story important to you? If you can’t answer this, then think of a different story. A story without stakes is an essay and is best experienced on the page, not the stage</a:t>
            </a:r>
            <a:r>
              <a:rPr lang="en-US" dirty="0" smtClean="0"/>
              <a:t>.</a:t>
            </a:r>
            <a:endParaRPr lang="en-US" dirty="0"/>
          </a:p>
        </p:txBody>
      </p:sp>
    </p:spTree>
    <p:extLst>
      <p:ext uri="{BB962C8B-B14F-4D97-AF65-F5344CB8AC3E}">
        <p14:creationId xmlns:p14="http://schemas.microsoft.com/office/powerpoint/2010/main" val="2936150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Start in the action. </a:t>
            </a:r>
            <a:r>
              <a:rPr lang="en-US" i="1" dirty="0" smtClean="0"/>
              <a:t/>
            </a:r>
            <a:br>
              <a:rPr lang="en-US" i="1" dirty="0" smtClean="0"/>
            </a:br>
            <a:r>
              <a:rPr lang="en-US" sz="3100" dirty="0"/>
              <a:t>Have a great first line that sets up the stakes or grabs attention.</a:t>
            </a:r>
          </a:p>
        </p:txBody>
      </p:sp>
      <p:sp>
        <p:nvSpPr>
          <p:cNvPr id="3" name="Content Placeholder 2"/>
          <p:cNvSpPr>
            <a:spLocks noGrp="1"/>
          </p:cNvSpPr>
          <p:nvPr>
            <p:ph idx="1"/>
          </p:nvPr>
        </p:nvSpPr>
        <p:spPr/>
        <p:txBody>
          <a:bodyPr>
            <a:normAutofit fontScale="92500" lnSpcReduction="20000"/>
          </a:bodyPr>
          <a:lstStyle/>
          <a:p>
            <a:pPr fontAlgn="base"/>
            <a:r>
              <a:rPr lang="en-US" i="1" dirty="0"/>
              <a:t>No:</a:t>
            </a:r>
            <a:r>
              <a:rPr lang="en-US" dirty="0"/>
              <a:t> “So I was thinking about climbing this mountain.  But then I watched a little TV and made a snack and took a nap and my mom called and vented about her psoriasis then I did a little laundry (a whites load) (I lost another sock, darn it!) and then I thought about it again and decided I’d climb the mountain the next morning.”</a:t>
            </a:r>
          </a:p>
          <a:p>
            <a:pPr fontAlgn="base"/>
            <a:r>
              <a:rPr lang="en-US" i="1" dirty="0"/>
              <a:t>Yes:</a:t>
            </a:r>
            <a:r>
              <a:rPr lang="en-US" dirty="0"/>
              <a:t> “The mountain loomed before me. I had my hunting knife, some trail mix and snow boots. I had to make it to the little cabin and start a fire before sundown or freeze to death for sure</a:t>
            </a:r>
            <a:r>
              <a:rPr lang="en-US" dirty="0" smtClean="0"/>
              <a:t>.”</a:t>
            </a:r>
            <a:endParaRPr lang="en-US" dirty="0"/>
          </a:p>
        </p:txBody>
      </p:sp>
    </p:spTree>
    <p:extLst>
      <p:ext uri="{BB962C8B-B14F-4D97-AF65-F5344CB8AC3E}">
        <p14:creationId xmlns:p14="http://schemas.microsoft.com/office/powerpoint/2010/main" val="99814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Steer clear of meandering endings. </a:t>
            </a:r>
            <a:endParaRPr lang="en-US" dirty="0"/>
          </a:p>
        </p:txBody>
      </p:sp>
      <p:sp>
        <p:nvSpPr>
          <p:cNvPr id="3" name="Content Placeholder 2"/>
          <p:cNvSpPr>
            <a:spLocks noGrp="1"/>
          </p:cNvSpPr>
          <p:nvPr>
            <p:ph idx="1"/>
          </p:nvPr>
        </p:nvSpPr>
        <p:spPr/>
        <p:txBody>
          <a:bodyPr/>
          <a:lstStyle/>
          <a:p>
            <a:pPr marL="0" indent="0">
              <a:buNone/>
            </a:pPr>
            <a:r>
              <a:rPr lang="en-US" dirty="0"/>
              <a:t>They kill a story! Your last line should be clear in your head before you start. Yes, bring the audience along with you as you contemplate what transpires in your story, but remember, you are driving the story, and must know the final destination. Keep your hands on the wheel</a:t>
            </a:r>
            <a:r>
              <a:rPr lang="en-US" dirty="0" smtClean="0"/>
              <a:t>!</a:t>
            </a:r>
            <a:endParaRPr lang="en-US" dirty="0"/>
          </a:p>
        </p:txBody>
      </p:sp>
    </p:spTree>
    <p:extLst>
      <p:ext uri="{BB962C8B-B14F-4D97-AF65-F5344CB8AC3E}">
        <p14:creationId xmlns:p14="http://schemas.microsoft.com/office/powerpoint/2010/main" val="1174272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Know your story well enough so you can have </a:t>
            </a:r>
            <a:r>
              <a:rPr lang="en-US" i="1" dirty="0" smtClean="0"/>
              <a:t>fun!</a:t>
            </a:r>
            <a:endParaRPr lang="en-US" dirty="0"/>
          </a:p>
        </p:txBody>
      </p:sp>
      <p:sp>
        <p:nvSpPr>
          <p:cNvPr id="3" name="Content Placeholder 2"/>
          <p:cNvSpPr>
            <a:spLocks noGrp="1"/>
          </p:cNvSpPr>
          <p:nvPr>
            <p:ph idx="1"/>
          </p:nvPr>
        </p:nvSpPr>
        <p:spPr/>
        <p:txBody>
          <a:bodyPr>
            <a:normAutofit lnSpcReduction="10000"/>
          </a:bodyPr>
          <a:lstStyle/>
          <a:p>
            <a:pPr fontAlgn="base"/>
            <a:r>
              <a:rPr lang="en-US" dirty="0"/>
              <a:t>Watching you panic to think of the next memorized line is harrowing for the audience. Make an outline, memorize your bullet points and play with the details. Enjoy yourself. Imagine you are at a dinner party, not a deposition.</a:t>
            </a:r>
          </a:p>
          <a:p>
            <a:pPr fontAlgn="base"/>
            <a:r>
              <a:rPr lang="en-US" i="1" dirty="0"/>
              <a:t>No standup routines please. </a:t>
            </a:r>
            <a:r>
              <a:rPr lang="en-US" dirty="0"/>
              <a:t>The Moth LOVES funny people but requires that all funny people tell funny STORIES</a:t>
            </a:r>
            <a:r>
              <a:rPr lang="en-US" dirty="0" smtClean="0"/>
              <a:t>.</a:t>
            </a:r>
            <a:endParaRPr lang="en-US" dirty="0"/>
          </a:p>
        </p:txBody>
      </p:sp>
    </p:spTree>
    <p:extLst>
      <p:ext uri="{BB962C8B-B14F-4D97-AF65-F5344CB8AC3E}">
        <p14:creationId xmlns:p14="http://schemas.microsoft.com/office/powerpoint/2010/main" val="4139614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762000"/>
            <a:ext cx="8534400" cy="5632311"/>
          </a:xfrm>
          <a:prstGeom prst="rect">
            <a:avLst/>
          </a:prstGeom>
        </p:spPr>
        <p:txBody>
          <a:bodyPr wrap="square">
            <a:spAutoFit/>
          </a:bodyPr>
          <a:lstStyle/>
          <a:p>
            <a:pPr marL="571500" indent="-571500" fontAlgn="base">
              <a:buFont typeface="Arial" panose="020B0604020202020204" pitchFamily="34" charset="0"/>
              <a:buChar char="•"/>
            </a:pPr>
            <a:r>
              <a:rPr lang="en-US" sz="4000" i="1" dirty="0"/>
              <a:t>No rants: </a:t>
            </a:r>
            <a:r>
              <a:rPr lang="en-US" sz="4000" dirty="0"/>
              <a:t>Take up this anger issue with your therapist, or skip therapy and shape your anger into a story with some sort of resolution. </a:t>
            </a:r>
            <a:endParaRPr lang="en-US" sz="4000" dirty="0" smtClean="0"/>
          </a:p>
          <a:p>
            <a:pPr marL="571500" indent="-571500" fontAlgn="base">
              <a:buFont typeface="Arial" panose="020B0604020202020204" pitchFamily="34" charset="0"/>
              <a:buChar char="•"/>
            </a:pPr>
            <a:r>
              <a:rPr lang="en-US" sz="4000" i="1" dirty="0" smtClean="0"/>
              <a:t>No </a:t>
            </a:r>
            <a:r>
              <a:rPr lang="en-US" sz="4000" i="1" dirty="0"/>
              <a:t>essays: </a:t>
            </a:r>
            <a:r>
              <a:rPr lang="en-US" sz="4000" dirty="0"/>
              <a:t>Your eloquent musings are beautiful and look pretty on the page but unless you can make them gripping and set up stakes, they won’t work on stage.</a:t>
            </a:r>
          </a:p>
        </p:txBody>
      </p:sp>
    </p:spTree>
    <p:extLst>
      <p:ext uri="{BB962C8B-B14F-4D97-AF65-F5344CB8AC3E}">
        <p14:creationId xmlns:p14="http://schemas.microsoft.com/office/powerpoint/2010/main" val="4116209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b="1" dirty="0"/>
              <a:t>Our Own, Class-Specific Details </a:t>
            </a:r>
            <a:r>
              <a:rPr lang="en-US" dirty="0" smtClean="0"/>
              <a:t/>
            </a:r>
            <a:br>
              <a:rPr lang="en-US" dirty="0" smtClean="0"/>
            </a:br>
            <a:endParaRPr lang="en-US" dirty="0"/>
          </a:p>
        </p:txBody>
      </p:sp>
      <p:sp>
        <p:nvSpPr>
          <p:cNvPr id="3" name="Subtitle 2"/>
          <p:cNvSpPr>
            <a:spLocks noGrp="1"/>
          </p:cNvSpPr>
          <p:nvPr>
            <p:ph type="subTitle" idx="1"/>
          </p:nvPr>
        </p:nvSpPr>
        <p:spPr>
          <a:xfrm>
            <a:off x="914400" y="2438400"/>
            <a:ext cx="7315200" cy="2514600"/>
          </a:xfrm>
        </p:spPr>
        <p:txBody>
          <a:bodyPr>
            <a:normAutofit fontScale="92500" lnSpcReduction="20000"/>
          </a:bodyPr>
          <a:lstStyle/>
          <a:p>
            <a:pPr marL="457200" lvl="0" indent="-457200" algn="l" fontAlgn="base">
              <a:spcBef>
                <a:spcPts val="0"/>
              </a:spcBef>
              <a:buFont typeface="Arial" panose="020B0604020202020204" pitchFamily="34" charset="0"/>
              <a:buChar char="•"/>
            </a:pPr>
            <a:r>
              <a:rPr lang="en-US" dirty="0">
                <a:solidFill>
                  <a:prstClr val="black"/>
                </a:solidFill>
              </a:rPr>
              <a:t>No shorter than 3 minutes, no longer than 5 minutes.</a:t>
            </a:r>
          </a:p>
          <a:p>
            <a:pPr marL="457200" lvl="0" indent="-457200" algn="l" fontAlgn="base">
              <a:spcBef>
                <a:spcPts val="0"/>
              </a:spcBef>
              <a:buFont typeface="Arial" panose="020B0604020202020204" pitchFamily="34" charset="0"/>
              <a:buChar char="•"/>
            </a:pPr>
            <a:r>
              <a:rPr lang="en-US" dirty="0">
                <a:solidFill>
                  <a:prstClr val="black"/>
                </a:solidFill>
              </a:rPr>
              <a:t>Rehearse and time your story presentation.</a:t>
            </a:r>
          </a:p>
          <a:p>
            <a:pPr marL="457200" lvl="0" indent="-457200" algn="l" fontAlgn="base">
              <a:spcBef>
                <a:spcPts val="0"/>
              </a:spcBef>
              <a:buFont typeface="Arial" panose="020B0604020202020204" pitchFamily="34" charset="0"/>
              <a:buChar char="•"/>
            </a:pPr>
            <a:r>
              <a:rPr lang="en-US" dirty="0">
                <a:solidFill>
                  <a:prstClr val="black"/>
                </a:solidFill>
              </a:rPr>
              <a:t>No notes can be used</a:t>
            </a:r>
            <a:r>
              <a:rPr lang="en-US" dirty="0" smtClean="0">
                <a:solidFill>
                  <a:prstClr val="black"/>
                </a:solidFill>
              </a:rPr>
              <a:t>.</a:t>
            </a:r>
          </a:p>
          <a:p>
            <a:pPr marL="457200" lvl="0" indent="-457200" algn="l" fontAlgn="base">
              <a:spcBef>
                <a:spcPts val="0"/>
              </a:spcBef>
              <a:buFont typeface="Arial" panose="020B0604020202020204" pitchFamily="34" charset="0"/>
              <a:buChar char="•"/>
            </a:pPr>
            <a:r>
              <a:rPr lang="en-US" dirty="0" smtClean="0">
                <a:solidFill>
                  <a:prstClr val="black"/>
                </a:solidFill>
              </a:rPr>
              <a:t>Address the </a:t>
            </a:r>
            <a:r>
              <a:rPr lang="en-US" smtClean="0">
                <a:solidFill>
                  <a:prstClr val="black"/>
                </a:solidFill>
              </a:rPr>
              <a:t>classroom chosen </a:t>
            </a:r>
            <a:r>
              <a:rPr lang="en-US" i="1" smtClean="0">
                <a:solidFill>
                  <a:prstClr val="black"/>
                </a:solidFill>
              </a:rPr>
              <a:t>TOPIC </a:t>
            </a:r>
            <a:endParaRPr lang="en-US" dirty="0">
              <a:solidFill>
                <a:prstClr val="black"/>
              </a:solidFill>
            </a:endParaRPr>
          </a:p>
          <a:p>
            <a:endParaRPr lang="en-US" dirty="0"/>
          </a:p>
        </p:txBody>
      </p:sp>
    </p:spTree>
    <p:extLst>
      <p:ext uri="{BB962C8B-B14F-4D97-AF65-F5344CB8AC3E}">
        <p14:creationId xmlns:p14="http://schemas.microsoft.com/office/powerpoint/2010/main" val="10197972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23268</TotalTime>
  <Words>311</Words>
  <Application>Microsoft Office PowerPoint</Application>
  <PresentationFormat>On-screen Show (4:3)</PresentationFormat>
  <Paragraphs>39</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The Moth Storytelling Assignment </vt:lpstr>
      <vt:lpstr>Description </vt:lpstr>
      <vt:lpstr>Moth Examples </vt:lpstr>
      <vt:lpstr> “Storytelling Tips,” directly from The Moth’s website </vt:lpstr>
      <vt:lpstr>Start in the action.  Have a great first line that sets up the stakes or grabs attention.</vt:lpstr>
      <vt:lpstr>Steer clear of meandering endings. </vt:lpstr>
      <vt:lpstr>Know your story well enough so you can have fun!</vt:lpstr>
      <vt:lpstr>PowerPoint Presentation</vt:lpstr>
      <vt:lpstr>Our Own, Class-Specific Details  </vt:lpstr>
      <vt:lpstr>Possible Subjects or Topics: </vt:lpstr>
      <vt:lpstr>Introductory assignments: </vt:lpstr>
      <vt:lpstr>PowerPoint Presentation</vt:lpstr>
    </vt:vector>
  </TitlesOfParts>
  <Company>SCCPSS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Moth Storytelling Assignment</dc:title>
  <dc:creator>Julie P. Sukman</dc:creator>
  <cp:lastModifiedBy>Julie Sukman</cp:lastModifiedBy>
  <cp:revision>10</cp:revision>
  <dcterms:created xsi:type="dcterms:W3CDTF">2016-01-04T18:10:42Z</dcterms:created>
  <dcterms:modified xsi:type="dcterms:W3CDTF">2018-08-17T14:33:20Z</dcterms:modified>
</cp:coreProperties>
</file>