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2280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0B62F-0241-4C58-8A12-B12276449B9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92DD0-BE26-4A51-8CA9-7DFAB03E47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ADDAMS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0"/>
            <a:ext cx="525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October 27-28, 30-31 @ 7:30pm</a:t>
            </a:r>
          </a:p>
          <a:p>
            <a:pPr algn="ctr"/>
            <a:r>
              <a:rPr lang="en-US" sz="28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October 29 @ 3pm</a:t>
            </a:r>
          </a:p>
          <a:p>
            <a:pPr algn="ctr"/>
            <a:r>
              <a:rPr lang="en-US" sz="28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Tickets $8.00</a:t>
            </a:r>
          </a:p>
          <a:p>
            <a:pPr algn="ctr"/>
            <a:r>
              <a:rPr lang="en-US" sz="28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www.showtix4u.com</a:t>
            </a:r>
            <a:endParaRPr lang="en-US" sz="2800" dirty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1</cp:revision>
  <dcterms:created xsi:type="dcterms:W3CDTF">2017-08-22T19:05:15Z</dcterms:created>
  <dcterms:modified xsi:type="dcterms:W3CDTF">2017-08-22T19:11:52Z</dcterms:modified>
</cp:coreProperties>
</file>