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2" r:id="rId2"/>
    <p:sldMasterId id="2147483676" r:id="rId3"/>
    <p:sldMasterId id="2147483678" r:id="rId4"/>
  </p:sldMasterIdLst>
  <p:notesMasterIdLst>
    <p:notesMasterId r:id="rId40"/>
  </p:notesMasterIdLst>
  <p:handoutMasterIdLst>
    <p:handoutMasterId r:id="rId41"/>
  </p:handoutMasterIdLst>
  <p:sldIdLst>
    <p:sldId id="256" r:id="rId5"/>
    <p:sldId id="257" r:id="rId6"/>
    <p:sldId id="272" r:id="rId7"/>
    <p:sldId id="298" r:id="rId8"/>
    <p:sldId id="273" r:id="rId9"/>
    <p:sldId id="274" r:id="rId10"/>
    <p:sldId id="264" r:id="rId11"/>
    <p:sldId id="276" r:id="rId12"/>
    <p:sldId id="275" r:id="rId13"/>
    <p:sldId id="281" r:id="rId14"/>
    <p:sldId id="292" r:id="rId15"/>
    <p:sldId id="299" r:id="rId16"/>
    <p:sldId id="265" r:id="rId17"/>
    <p:sldId id="293" r:id="rId18"/>
    <p:sldId id="295" r:id="rId19"/>
    <p:sldId id="294" r:id="rId20"/>
    <p:sldId id="280" r:id="rId21"/>
    <p:sldId id="303" r:id="rId22"/>
    <p:sldId id="279" r:id="rId23"/>
    <p:sldId id="278" r:id="rId24"/>
    <p:sldId id="300" r:id="rId25"/>
    <p:sldId id="302" r:id="rId26"/>
    <p:sldId id="262" r:id="rId27"/>
    <p:sldId id="282" r:id="rId28"/>
    <p:sldId id="287" r:id="rId29"/>
    <p:sldId id="283" r:id="rId30"/>
    <p:sldId id="284" r:id="rId31"/>
    <p:sldId id="286" r:id="rId32"/>
    <p:sldId id="289" r:id="rId33"/>
    <p:sldId id="288" r:id="rId34"/>
    <p:sldId id="296" r:id="rId35"/>
    <p:sldId id="261" r:id="rId36"/>
    <p:sldId id="285" r:id="rId37"/>
    <p:sldId id="291" r:id="rId38"/>
    <p:sldId id="290" r:id="rId39"/>
  </p:sldIdLst>
  <p:sldSz cx="14630400" cy="8229600"/>
  <p:notesSz cx="9296400" cy="7010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1">
          <p15:clr>
            <a:srgbClr val="A4A3A4"/>
          </p15:clr>
        </p15:guide>
        <p15:guide id="2" pos="240">
          <p15:clr>
            <a:srgbClr val="A4A3A4"/>
          </p15:clr>
        </p15:guide>
      </p15:sldGuideLst>
    </p:ext>
    <p:ext uri="{2D200454-40CA-4A62-9FC3-DE9A4176ACB9}">
      <p15:notesGuideLst xmlns:p15="http://schemas.microsoft.com/office/powerpoint/2012/main">
        <p15:guide id="1" orient="horz" pos="2208" userDrawn="1">
          <p15:clr>
            <a:srgbClr val="A4A3A4"/>
          </p15:clr>
        </p15:guide>
        <p15:guide id="2" pos="292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4F90"/>
    <a:srgbClr val="D60056"/>
    <a:srgbClr val="EEC52C"/>
    <a:srgbClr val="D8912A"/>
    <a:srgbClr val="0088C0"/>
    <a:srgbClr val="303D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841" autoAdjust="0"/>
    <p:restoredTop sz="77675" autoAdjust="0"/>
  </p:normalViewPr>
  <p:slideViewPr>
    <p:cSldViewPr>
      <p:cViewPr varScale="1">
        <p:scale>
          <a:sx n="76" d="100"/>
          <a:sy n="76" d="100"/>
        </p:scale>
        <p:origin x="870" y="84"/>
      </p:cViewPr>
      <p:guideLst>
        <p:guide orient="horz" pos="2111"/>
        <p:guide pos="2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showGuides="1">
      <p:cViewPr varScale="1">
        <p:scale>
          <a:sx n="115" d="100"/>
          <a:sy n="115" d="100"/>
        </p:scale>
        <p:origin x="2358" y="96"/>
      </p:cViewPr>
      <p:guideLst>
        <p:guide orient="horz" pos="2208"/>
        <p:guide pos="292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cat>
            <c:strRef>
              <c:f>Sheet1!$A$2:$A$5</c:f>
              <c:strCache>
                <c:ptCount val="4"/>
                <c:pt idx="0">
                  <c:v>Students</c:v>
                </c:pt>
                <c:pt idx="1">
                  <c:v>Adults</c:v>
                </c:pt>
                <c:pt idx="2">
                  <c:v>Children</c:v>
                </c:pt>
                <c:pt idx="3">
                  <c:v>Officials</c:v>
                </c:pt>
              </c:strCache>
            </c:strRef>
          </c:cat>
          <c:val>
            <c:numRef>
              <c:f>Sheet1!$B$2:$B$5</c:f>
              <c:numCache>
                <c:formatCode>General</c:formatCode>
                <c:ptCount val="4"/>
                <c:pt idx="0">
                  <c:v>5</c:v>
                </c:pt>
                <c:pt idx="1">
                  <c:v>4</c:v>
                </c:pt>
                <c:pt idx="2">
                  <c:v>5</c:v>
                </c:pt>
                <c:pt idx="3">
                  <c:v>1.2</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cat>
            <c:strRef>
              <c:f>Sheet1!$A$2:$A$5</c:f>
              <c:strCache>
                <c:ptCount val="4"/>
                <c:pt idx="0">
                  <c:v>Students</c:v>
                </c:pt>
                <c:pt idx="1">
                  <c:v>Adults</c:v>
                </c:pt>
                <c:pt idx="2">
                  <c:v>Children</c:v>
                </c:pt>
                <c:pt idx="3">
                  <c:v>Officials</c:v>
                </c:pt>
              </c:strCache>
            </c:strRef>
          </c:cat>
          <c:val>
            <c:numRef>
              <c:f>Sheet1!$B$2:$B$5</c:f>
              <c:numCache>
                <c:formatCode>General</c:formatCode>
                <c:ptCount val="4"/>
                <c:pt idx="0">
                  <c:v>5</c:v>
                </c:pt>
                <c:pt idx="1">
                  <c:v>4</c:v>
                </c:pt>
                <c:pt idx="2">
                  <c:v>0</c:v>
                </c:pt>
                <c:pt idx="3">
                  <c:v>3</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1" y="0"/>
            <a:ext cx="4028843" cy="350250"/>
          </a:xfrm>
          <a:prstGeom prst="rect">
            <a:avLst/>
          </a:prstGeom>
        </p:spPr>
        <p:txBody>
          <a:bodyPr vert="horz" lIns="65224" tIns="32612" rIns="65224" bIns="32612" rtlCol="0"/>
          <a:lstStyle>
            <a:lvl1pPr algn="l">
              <a:defRPr sz="900"/>
            </a:lvl1pPr>
          </a:lstStyle>
          <a:p>
            <a:r>
              <a:rPr lang="en-US" dirty="0">
                <a:solidFill>
                  <a:srgbClr val="2B4F90"/>
                </a:solidFill>
                <a:latin typeface="Univers 55"/>
                <a:cs typeface="Univers 55"/>
              </a:rPr>
              <a:t>CLICK HERE TO ADD PRESNETATION NAME</a:t>
            </a:r>
          </a:p>
        </p:txBody>
      </p:sp>
    </p:spTree>
    <p:extLst>
      <p:ext uri="{BB962C8B-B14F-4D97-AF65-F5344CB8AC3E}">
        <p14:creationId xmlns:p14="http://schemas.microsoft.com/office/powerpoint/2010/main" val="16027900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2311400" y="525463"/>
            <a:ext cx="4673600" cy="2628900"/>
          </a:xfrm>
          <a:prstGeom prst="rect">
            <a:avLst/>
          </a:prstGeom>
          <a:noFill/>
          <a:ln w="12700">
            <a:solidFill>
              <a:prstClr val="black"/>
            </a:solidFill>
          </a:ln>
        </p:spPr>
        <p:txBody>
          <a:bodyPr vert="horz" lIns="65224" tIns="32612" rIns="65224" bIns="32612" rtlCol="0" anchor="ctr"/>
          <a:lstStyle/>
          <a:p>
            <a:endParaRPr lang="en-US"/>
          </a:p>
        </p:txBody>
      </p:sp>
      <p:sp>
        <p:nvSpPr>
          <p:cNvPr id="10" name="Header Placeholder 9"/>
          <p:cNvSpPr>
            <a:spLocks noGrp="1"/>
          </p:cNvSpPr>
          <p:nvPr>
            <p:ph type="hdr" sz="quarter"/>
          </p:nvPr>
        </p:nvSpPr>
        <p:spPr>
          <a:xfrm>
            <a:off x="3283538" y="783425"/>
            <a:ext cx="4028843" cy="350250"/>
          </a:xfrm>
          <a:prstGeom prst="rect">
            <a:avLst/>
          </a:prstGeom>
        </p:spPr>
        <p:txBody>
          <a:bodyPr vert="horz" lIns="65224" tIns="32612" rIns="65224" bIns="32612" rtlCol="0"/>
          <a:lstStyle>
            <a:lvl1pPr algn="l">
              <a:defRPr sz="900">
                <a:solidFill>
                  <a:srgbClr val="2B4F90"/>
                </a:solidFill>
                <a:latin typeface="Univers 55"/>
                <a:cs typeface="Univers 55"/>
              </a:defRPr>
            </a:lvl1pPr>
          </a:lstStyle>
          <a:p>
            <a:r>
              <a:rPr lang="en-US" dirty="0" smtClean="0"/>
              <a:t>CLICK HERE TO ADD PRESNETATION NAME</a:t>
            </a:r>
            <a:endParaRPr lang="en-US" dirty="0"/>
          </a:p>
        </p:txBody>
      </p:sp>
      <p:sp>
        <p:nvSpPr>
          <p:cNvPr id="12" name="object 11"/>
          <p:cNvSpPr txBox="1"/>
          <p:nvPr/>
        </p:nvSpPr>
        <p:spPr>
          <a:xfrm>
            <a:off x="3283538" y="1655155"/>
            <a:ext cx="2535932" cy="1504514"/>
          </a:xfrm>
          <a:prstGeom prst="rect">
            <a:avLst/>
          </a:prstGeom>
        </p:spPr>
        <p:txBody>
          <a:bodyPr vert="horz" wrap="square" lIns="0" tIns="0" rIns="0" bIns="0" rtlCol="0">
            <a:spAutoFit/>
          </a:bodyPr>
          <a:lstStyle/>
          <a:p>
            <a:pPr marL="111878" indent="-102819">
              <a:lnSpc>
                <a:spcPct val="120000"/>
              </a:lnSpc>
              <a:buClr>
                <a:srgbClr val="333D47"/>
              </a:buClr>
              <a:buFont typeface="Hoefler Text"/>
              <a:buChar char="•"/>
              <a:tabLst>
                <a:tab pos="105536" algn="l"/>
              </a:tabLst>
            </a:pPr>
            <a:r>
              <a:rPr sz="1300" dirty="0">
                <a:solidFill>
                  <a:srgbClr val="333D47"/>
                </a:solidFill>
                <a:latin typeface="Hoefler Text"/>
                <a:cs typeface="Hoefler Text"/>
              </a:rPr>
              <a:t>Lorem ipsum dolor sit</a:t>
            </a:r>
            <a:endParaRPr sz="1300" dirty="0">
              <a:latin typeface="Hoefler Text"/>
              <a:cs typeface="Hoefler Text"/>
            </a:endParaRPr>
          </a:p>
          <a:p>
            <a:pPr marL="111878" marR="3624" indent="-102819">
              <a:lnSpc>
                <a:spcPct val="120000"/>
              </a:lnSpc>
              <a:buClr>
                <a:srgbClr val="333D47"/>
              </a:buClr>
              <a:buFont typeface="Hoefler Text"/>
              <a:buChar char="•"/>
              <a:tabLst>
                <a:tab pos="105536" algn="l"/>
              </a:tabLst>
            </a:pPr>
            <a:r>
              <a:rPr sz="1300" spc="-75" dirty="0">
                <a:solidFill>
                  <a:srgbClr val="333D47"/>
                </a:solidFill>
                <a:latin typeface="Hoefler Text"/>
                <a:cs typeface="Hoefler Text"/>
              </a:rPr>
              <a:t>U</a:t>
            </a:r>
            <a:r>
              <a:rPr sz="1300" dirty="0">
                <a:solidFill>
                  <a:srgbClr val="333D47"/>
                </a:solidFill>
                <a:latin typeface="Hoefler Text"/>
                <a:cs typeface="Hoefler Text"/>
              </a:rPr>
              <a:t>t enim ad minim veniam, quis nost</a:t>
            </a:r>
            <a:r>
              <a:rPr sz="1300" spc="29" dirty="0">
                <a:solidFill>
                  <a:srgbClr val="333D47"/>
                </a:solidFill>
                <a:latin typeface="Hoefler Text"/>
                <a:cs typeface="Hoefler Text"/>
              </a:rPr>
              <a:t>r</a:t>
            </a:r>
            <a:r>
              <a:rPr sz="1300" dirty="0">
                <a:solidFill>
                  <a:srgbClr val="333D47"/>
                </a:solidFill>
                <a:latin typeface="Hoefler Text"/>
                <a:cs typeface="Hoefler Text"/>
              </a:rPr>
              <a:t>ud exercitation u</a:t>
            </a:r>
            <a:r>
              <a:rPr sz="1300" spc="11" dirty="0">
                <a:solidFill>
                  <a:srgbClr val="333D47"/>
                </a:solidFill>
                <a:latin typeface="Hoefler Text"/>
                <a:cs typeface="Hoefler Text"/>
              </a:rPr>
              <a:t>l</a:t>
            </a:r>
            <a:r>
              <a:rPr sz="1300" dirty="0">
                <a:solidFill>
                  <a:srgbClr val="333D47"/>
                </a:solidFill>
                <a:latin typeface="Hoefler Text"/>
                <a:cs typeface="Hoefler Text"/>
              </a:rPr>
              <a:t>lam</a:t>
            </a:r>
            <a:r>
              <a:rPr sz="1300" spc="-14" dirty="0">
                <a:solidFill>
                  <a:srgbClr val="333D47"/>
                </a:solidFill>
                <a:latin typeface="Hoefler Text"/>
                <a:cs typeface="Hoefler Text"/>
              </a:rPr>
              <a:t>c</a:t>
            </a:r>
            <a:r>
              <a:rPr sz="1300" dirty="0">
                <a:solidFill>
                  <a:srgbClr val="333D47"/>
                </a:solidFill>
                <a:latin typeface="Hoefler Text"/>
                <a:cs typeface="Hoefler Text"/>
              </a:rPr>
              <a:t>o</a:t>
            </a:r>
            <a:endParaRPr sz="1300" dirty="0">
              <a:latin typeface="Hoefler Text"/>
              <a:cs typeface="Hoefler Text"/>
            </a:endParaRPr>
          </a:p>
          <a:p>
            <a:pPr marL="105083" indent="-96024">
              <a:lnSpc>
                <a:spcPct val="120000"/>
              </a:lnSpc>
              <a:spcBef>
                <a:spcPts val="457"/>
              </a:spcBef>
              <a:buClr>
                <a:srgbClr val="333D47"/>
              </a:buClr>
              <a:buFont typeface="Hoefler Text"/>
              <a:buChar char="•"/>
              <a:tabLst>
                <a:tab pos="105536" algn="l"/>
              </a:tabLst>
            </a:pPr>
            <a:r>
              <a:rPr sz="1300" dirty="0">
                <a:solidFill>
                  <a:srgbClr val="333D47"/>
                </a:solidFill>
                <a:latin typeface="Hoefler Text"/>
                <a:cs typeface="Hoefler Text"/>
              </a:rPr>
              <a:t>Lorem ipsum dolor sit</a:t>
            </a:r>
            <a:endParaRPr sz="1300" dirty="0">
              <a:latin typeface="Hoefler Text"/>
              <a:cs typeface="Hoefler Text"/>
            </a:endParaRPr>
          </a:p>
          <a:p>
            <a:pPr marL="111878" marR="3624" indent="-102819">
              <a:lnSpc>
                <a:spcPct val="120000"/>
              </a:lnSpc>
              <a:buClr>
                <a:srgbClr val="333D47"/>
              </a:buClr>
              <a:buFont typeface="Hoefler Text"/>
              <a:buChar char="•"/>
              <a:tabLst>
                <a:tab pos="105536" algn="l"/>
              </a:tabLst>
            </a:pPr>
            <a:r>
              <a:rPr sz="1300" spc="-75" dirty="0">
                <a:solidFill>
                  <a:srgbClr val="333D47"/>
                </a:solidFill>
                <a:latin typeface="Hoefler Text"/>
                <a:cs typeface="Hoefler Text"/>
              </a:rPr>
              <a:t>U</a:t>
            </a:r>
            <a:r>
              <a:rPr sz="1300" dirty="0">
                <a:solidFill>
                  <a:srgbClr val="333D47"/>
                </a:solidFill>
                <a:latin typeface="Hoefler Text"/>
                <a:cs typeface="Hoefler Text"/>
              </a:rPr>
              <a:t>t enim ad minim veniam, quis nost</a:t>
            </a:r>
            <a:r>
              <a:rPr sz="1300" spc="29" dirty="0">
                <a:solidFill>
                  <a:srgbClr val="333D47"/>
                </a:solidFill>
                <a:latin typeface="Hoefler Text"/>
                <a:cs typeface="Hoefler Text"/>
              </a:rPr>
              <a:t>r</a:t>
            </a:r>
            <a:r>
              <a:rPr sz="1300" dirty="0">
                <a:solidFill>
                  <a:srgbClr val="333D47"/>
                </a:solidFill>
                <a:latin typeface="Hoefler Text"/>
                <a:cs typeface="Hoefler Text"/>
              </a:rPr>
              <a:t>ud exercitation u</a:t>
            </a:r>
            <a:r>
              <a:rPr sz="1300" spc="11" dirty="0">
                <a:solidFill>
                  <a:srgbClr val="333D47"/>
                </a:solidFill>
                <a:latin typeface="Hoefler Text"/>
                <a:cs typeface="Hoefler Text"/>
              </a:rPr>
              <a:t>l</a:t>
            </a:r>
            <a:r>
              <a:rPr sz="1300" dirty="0">
                <a:solidFill>
                  <a:srgbClr val="333D47"/>
                </a:solidFill>
                <a:latin typeface="Hoefler Text"/>
                <a:cs typeface="Hoefler Text"/>
              </a:rPr>
              <a:t>lam</a:t>
            </a:r>
            <a:r>
              <a:rPr sz="1300" spc="-14" dirty="0">
                <a:solidFill>
                  <a:srgbClr val="333D47"/>
                </a:solidFill>
                <a:latin typeface="Hoefler Text"/>
                <a:cs typeface="Hoefler Text"/>
              </a:rPr>
              <a:t>c</a:t>
            </a:r>
            <a:r>
              <a:rPr sz="1300" dirty="0">
                <a:solidFill>
                  <a:srgbClr val="333D47"/>
                </a:solidFill>
                <a:latin typeface="Hoefler Text"/>
                <a:cs typeface="Hoefler Text"/>
              </a:rPr>
              <a:t>o</a:t>
            </a:r>
            <a:endParaRPr sz="1300" dirty="0">
              <a:latin typeface="Hoefler Text"/>
              <a:cs typeface="Hoefler Text"/>
            </a:endParaRPr>
          </a:p>
        </p:txBody>
      </p:sp>
      <p:sp>
        <p:nvSpPr>
          <p:cNvPr id="13" name="object 11"/>
          <p:cNvSpPr txBox="1">
            <a:spLocks/>
          </p:cNvSpPr>
          <p:nvPr/>
        </p:nvSpPr>
        <p:spPr>
          <a:xfrm>
            <a:off x="3286407" y="1296366"/>
            <a:ext cx="7284342" cy="369332"/>
          </a:xfrm>
          <a:prstGeom prst="rect">
            <a:avLst/>
          </a:prstGeom>
          <a:ln>
            <a:noFill/>
          </a:ln>
          <a:effectLst/>
        </p:spPr>
        <p:txBody>
          <a:bodyPr vert="horz" wrap="square" lIns="0" tIns="0" rIns="0" bIns="0" rtlCol="0">
            <a:spAutoFit/>
          </a:bodyPr>
          <a:lstStyle>
            <a:lvl1pPr>
              <a:defRPr sz="2400" b="0" i="0">
                <a:solidFill>
                  <a:srgbClr val="303D47"/>
                </a:solidFill>
                <a:latin typeface="Univers 55"/>
                <a:ea typeface="+mj-ea"/>
                <a:cs typeface="Univers 55"/>
              </a:defRPr>
            </a:lvl1pPr>
          </a:lstStyle>
          <a:p>
            <a:pPr marL="9059"/>
            <a:r>
              <a:rPr lang="en-US" dirty="0" smtClean="0"/>
              <a:t>TITLE</a:t>
            </a:r>
            <a:endParaRPr lang="en-US" dirty="0"/>
          </a:p>
        </p:txBody>
      </p:sp>
    </p:spTree>
    <p:extLst>
      <p:ext uri="{BB962C8B-B14F-4D97-AF65-F5344CB8AC3E}">
        <p14:creationId xmlns:p14="http://schemas.microsoft.com/office/powerpoint/2010/main" val="359986895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0044" y="3374026"/>
            <a:ext cx="7436313" cy="2760074"/>
          </a:xfrm>
          <a:prstGeom prst="rect">
            <a:avLst/>
          </a:prstGeom>
        </p:spPr>
        <p:txBody>
          <a:bodyPr lIns="65224" tIns="32612" rIns="65224" bIns="32612"/>
          <a:lstStyle/>
          <a:p>
            <a:endParaRPr lang="en-US" dirty="0"/>
          </a:p>
        </p:txBody>
      </p:sp>
    </p:spTree>
    <p:extLst>
      <p:ext uri="{BB962C8B-B14F-4D97-AF65-F5344CB8AC3E}">
        <p14:creationId xmlns:p14="http://schemas.microsoft.com/office/powerpoint/2010/main" val="9077874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0044" y="3374026"/>
            <a:ext cx="7436313" cy="2760074"/>
          </a:xfrm>
          <a:prstGeom prst="rect">
            <a:avLst/>
          </a:prstGeom>
        </p:spPr>
        <p:txBody>
          <a:bodyPr lIns="65224" tIns="32612" rIns="65224" bIns="32612"/>
          <a:lstStyle/>
          <a:p>
            <a:pPr defTabSz="326121">
              <a:defRPr/>
            </a:pPr>
            <a:r>
              <a:rPr lang="en-US" dirty="0" smtClean="0"/>
              <a:t>So far we’ve considered Who you are going to talk TO, and where you’re going to reach them.  Now</a:t>
            </a:r>
            <a:r>
              <a:rPr lang="en-US" baseline="0" dirty="0" smtClean="0"/>
              <a:t> let’s start looking at what you’re going to say and what it’s going to look like.</a:t>
            </a:r>
          </a:p>
          <a:p>
            <a:pPr defTabSz="326121">
              <a:defRPr/>
            </a:pPr>
            <a:endParaRPr lang="en-US" baseline="0" dirty="0" smtClean="0"/>
          </a:p>
          <a:p>
            <a:r>
              <a:rPr lang="en-US" baseline="0" dirty="0" smtClean="0"/>
              <a:t>WHO exactly, are you anyway?  How do you make all these identities work together?  And which ones are most important for those audiences we were considering?</a:t>
            </a:r>
          </a:p>
          <a:p>
            <a:endParaRPr lang="en-US" dirty="0"/>
          </a:p>
          <a:p>
            <a:r>
              <a:rPr lang="en-US" dirty="0" smtClean="0"/>
              <a:t>Which one do most people recognize? In school?  In the community?</a:t>
            </a:r>
          </a:p>
          <a:p>
            <a:endParaRPr lang="en-US" dirty="0"/>
          </a:p>
          <a:p>
            <a:r>
              <a:rPr lang="en-US" dirty="0" smtClean="0"/>
              <a:t>Which one symbolizes your credibility as a source and the quality of your work?</a:t>
            </a:r>
            <a:endParaRPr lang="en-US" dirty="0"/>
          </a:p>
        </p:txBody>
      </p:sp>
    </p:spTree>
    <p:extLst>
      <p:ext uri="{BB962C8B-B14F-4D97-AF65-F5344CB8AC3E}">
        <p14:creationId xmlns:p14="http://schemas.microsoft.com/office/powerpoint/2010/main" val="12536442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0044" y="3374026"/>
            <a:ext cx="7436313" cy="2760074"/>
          </a:xfrm>
          <a:prstGeom prst="rect">
            <a:avLst/>
          </a:prstGeom>
        </p:spPr>
        <p:txBody>
          <a:bodyPr lIns="65224" tIns="32612" rIns="65224" bIns="32612"/>
          <a:lstStyle/>
          <a:p>
            <a:r>
              <a:rPr lang="en-US" dirty="0" smtClean="0"/>
              <a:t>What</a:t>
            </a:r>
            <a:r>
              <a:rPr lang="en-US" baseline="0" dirty="0" smtClean="0"/>
              <a:t> does every audience do while waiting for your show to start? Right. They look at your program.</a:t>
            </a:r>
          </a:p>
          <a:p>
            <a:endParaRPr lang="en-US" baseline="0" dirty="0" smtClean="0"/>
          </a:p>
          <a:p>
            <a:r>
              <a:rPr lang="en-US" dirty="0" smtClean="0"/>
              <a:t>This is a pretty typical show program,</a:t>
            </a:r>
            <a:r>
              <a:rPr lang="en-US" baseline="0" dirty="0" smtClean="0"/>
              <a:t> right</a:t>
            </a:r>
            <a:r>
              <a:rPr lang="en-US" dirty="0" smtClean="0"/>
              <a:t>? The problem with it is that everything</a:t>
            </a:r>
            <a:r>
              <a:rPr lang="en-US" baseline="0" dirty="0" smtClean="0"/>
              <a:t> on the cover is information your audience already knows. They know where they are, what show they bought tickets to see, and that today’s the day. </a:t>
            </a:r>
            <a:r>
              <a:rPr lang="en-US" dirty="0"/>
              <a:t>	</a:t>
            </a:r>
          </a:p>
        </p:txBody>
      </p:sp>
    </p:spTree>
    <p:extLst>
      <p:ext uri="{BB962C8B-B14F-4D97-AF65-F5344CB8AC3E}">
        <p14:creationId xmlns:p14="http://schemas.microsoft.com/office/powerpoint/2010/main" val="8589035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0044" y="3374026"/>
            <a:ext cx="7436313" cy="2760074"/>
          </a:xfrm>
          <a:prstGeom prst="rect">
            <a:avLst/>
          </a:prstGeom>
        </p:spPr>
        <p:txBody>
          <a:bodyPr lIns="65224" tIns="32612" rIns="65224" bIns="32612"/>
          <a:lstStyle/>
          <a:p>
            <a:r>
              <a:rPr lang="en-US" dirty="0" smtClean="0"/>
              <a:t>What does this program have that the other didn’t? Answer—BRAND!  This show program is now co-branded with BOTH your ITS brand and your troupe identity!  It’s easy, and it can work with just</a:t>
            </a:r>
            <a:r>
              <a:rPr lang="en-US" baseline="0" dirty="0" smtClean="0"/>
              <a:t> about any show art.</a:t>
            </a:r>
          </a:p>
          <a:p>
            <a:endParaRPr lang="en-US" baseline="0" dirty="0" smtClean="0"/>
          </a:p>
          <a:p>
            <a:r>
              <a:rPr lang="en-US" baseline="0" dirty="0" smtClean="0"/>
              <a:t>What else can you include to make the most out of your show program?</a:t>
            </a:r>
            <a:endParaRPr lang="en-US" dirty="0" smtClean="0"/>
          </a:p>
          <a:p>
            <a:endParaRPr lang="en-US" dirty="0"/>
          </a:p>
          <a:p>
            <a:r>
              <a:rPr lang="en-US" dirty="0"/>
              <a:t>	Director’s notes</a:t>
            </a:r>
          </a:p>
          <a:p>
            <a:r>
              <a:rPr lang="en-US" dirty="0"/>
              <a:t>	Cast list</a:t>
            </a:r>
          </a:p>
          <a:p>
            <a:r>
              <a:rPr lang="en-US" dirty="0"/>
              <a:t>	</a:t>
            </a:r>
            <a:r>
              <a:rPr lang="en-US" dirty="0" smtClean="0"/>
              <a:t>Bio’s</a:t>
            </a:r>
          </a:p>
          <a:p>
            <a:pPr lvl="1"/>
            <a:r>
              <a:rPr lang="en-US" dirty="0" smtClean="0"/>
              <a:t>Appreciation</a:t>
            </a:r>
          </a:p>
          <a:p>
            <a:pPr lvl="1"/>
            <a:r>
              <a:rPr lang="en-US" dirty="0" smtClean="0"/>
              <a:t>Recruitment</a:t>
            </a:r>
          </a:p>
          <a:p>
            <a:pPr lvl="1"/>
            <a:r>
              <a:rPr lang="en-US" dirty="0" smtClean="0"/>
              <a:t>advocacy</a:t>
            </a:r>
            <a:endParaRPr lang="en-US" dirty="0"/>
          </a:p>
          <a:p>
            <a:r>
              <a:rPr lang="en-US" dirty="0"/>
              <a:t>	</a:t>
            </a:r>
            <a:endParaRPr lang="en-US" dirty="0" smtClean="0"/>
          </a:p>
          <a:p>
            <a:r>
              <a:rPr lang="en-US" dirty="0" smtClean="0"/>
              <a:t>What else do you put in your programs? Anything?</a:t>
            </a:r>
          </a:p>
          <a:p>
            <a:endParaRPr lang="en-US" dirty="0" smtClean="0"/>
          </a:p>
          <a:p>
            <a:endParaRPr lang="en-US" dirty="0"/>
          </a:p>
        </p:txBody>
      </p:sp>
    </p:spTree>
    <p:extLst>
      <p:ext uri="{BB962C8B-B14F-4D97-AF65-F5344CB8AC3E}">
        <p14:creationId xmlns:p14="http://schemas.microsoft.com/office/powerpoint/2010/main" val="42179563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0044" y="3374026"/>
            <a:ext cx="7436313" cy="2760074"/>
          </a:xfrm>
          <a:prstGeom prst="rect">
            <a:avLst/>
          </a:prstGeom>
        </p:spPr>
        <p:txBody>
          <a:bodyPr lIns="65224" tIns="32612" rIns="65224" bIns="32612"/>
          <a:lstStyle/>
          <a:p>
            <a:r>
              <a:rPr lang="en-US" dirty="0"/>
              <a:t>Put it in your show program</a:t>
            </a:r>
          </a:p>
          <a:p>
            <a:r>
              <a:rPr lang="en-US" dirty="0"/>
              <a:t>	Director’s </a:t>
            </a:r>
            <a:r>
              <a:rPr lang="en-US" dirty="0" smtClean="0"/>
              <a:t>notes</a:t>
            </a:r>
            <a:r>
              <a:rPr lang="en-US" dirty="0"/>
              <a:t>	</a:t>
            </a:r>
          </a:p>
        </p:txBody>
      </p:sp>
    </p:spTree>
    <p:extLst>
      <p:ext uri="{BB962C8B-B14F-4D97-AF65-F5344CB8AC3E}">
        <p14:creationId xmlns:p14="http://schemas.microsoft.com/office/powerpoint/2010/main" val="6532582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0044" y="3374026"/>
            <a:ext cx="7436313" cy="2760074"/>
          </a:xfrm>
          <a:prstGeom prst="rect">
            <a:avLst/>
          </a:prstGeom>
        </p:spPr>
        <p:txBody>
          <a:bodyPr lIns="65224" tIns="32612" rIns="65224" bIns="32612"/>
          <a:lstStyle/>
          <a:p>
            <a:r>
              <a:rPr lang="en-US" dirty="0"/>
              <a:t>Put it in your show program</a:t>
            </a:r>
          </a:p>
          <a:p>
            <a:r>
              <a:rPr lang="en-US" dirty="0"/>
              <a:t>	</a:t>
            </a:r>
            <a:r>
              <a:rPr lang="en-US" dirty="0" smtClean="0"/>
              <a:t>Cast list</a:t>
            </a:r>
          </a:p>
          <a:p>
            <a:endParaRPr lang="en-US" dirty="0" smtClean="0"/>
          </a:p>
          <a:p>
            <a:r>
              <a:rPr lang="en-US" dirty="0" smtClean="0"/>
              <a:t>Here</a:t>
            </a:r>
            <a:r>
              <a:rPr lang="en-US" baseline="0" dirty="0" smtClean="0"/>
              <a:t> is information that YOU may know but that most of your audience doesn’t know. How many of you identify Thespians with a star or asterisk in your show program? How many people in your audience know that means those students have all put in at least 100 hours of quality work in theatre? I’m willing to bet, not many. What do you say we change that?</a:t>
            </a:r>
            <a:endParaRPr lang="en-US" dirty="0"/>
          </a:p>
          <a:p>
            <a:r>
              <a:rPr lang="en-US" dirty="0"/>
              <a:t>	</a:t>
            </a:r>
          </a:p>
        </p:txBody>
      </p:sp>
    </p:spTree>
    <p:extLst>
      <p:ext uri="{BB962C8B-B14F-4D97-AF65-F5344CB8AC3E}">
        <p14:creationId xmlns:p14="http://schemas.microsoft.com/office/powerpoint/2010/main" val="6010942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0044" y="3374026"/>
            <a:ext cx="7436313" cy="2760074"/>
          </a:xfrm>
          <a:prstGeom prst="rect">
            <a:avLst/>
          </a:prstGeom>
        </p:spPr>
        <p:txBody>
          <a:bodyPr lIns="65224" tIns="32612" rIns="65224" bIns="32612"/>
          <a:lstStyle/>
          <a:p>
            <a:r>
              <a:rPr lang="en-US" dirty="0"/>
              <a:t>Put it in your show program</a:t>
            </a:r>
          </a:p>
          <a:p>
            <a:r>
              <a:rPr lang="en-US" dirty="0"/>
              <a:t>	</a:t>
            </a:r>
            <a:r>
              <a:rPr lang="en-US" dirty="0" smtClean="0"/>
              <a:t>Cast </a:t>
            </a:r>
            <a:r>
              <a:rPr lang="en-US" dirty="0"/>
              <a:t>list</a:t>
            </a:r>
          </a:p>
          <a:p>
            <a:r>
              <a:rPr lang="en-US" dirty="0"/>
              <a:t>	</a:t>
            </a:r>
            <a:endParaRPr lang="en-US" dirty="0" smtClean="0"/>
          </a:p>
          <a:p>
            <a:r>
              <a:rPr lang="en-US" dirty="0" smtClean="0"/>
              <a:t>This cast</a:t>
            </a:r>
            <a:r>
              <a:rPr lang="en-US" baseline="0" dirty="0" smtClean="0"/>
              <a:t> list now tells a story about each student in the production. You could also add things like scholarship winners, NIES “Superior” ratings, and National Qualifiers. Just like the athletic department, you have MANY things to celebrate publicly.</a:t>
            </a:r>
            <a:endParaRPr lang="en-US" dirty="0"/>
          </a:p>
        </p:txBody>
      </p:sp>
    </p:spTree>
    <p:extLst>
      <p:ext uri="{BB962C8B-B14F-4D97-AF65-F5344CB8AC3E}">
        <p14:creationId xmlns:p14="http://schemas.microsoft.com/office/powerpoint/2010/main" val="5079596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0044" y="3374026"/>
            <a:ext cx="7436313" cy="2760074"/>
          </a:xfrm>
          <a:prstGeom prst="rect">
            <a:avLst/>
          </a:prstGeom>
        </p:spPr>
        <p:txBody>
          <a:bodyPr lIns="65224" tIns="32612" rIns="65224" bIns="32612"/>
          <a:lstStyle/>
          <a:p>
            <a:r>
              <a:rPr lang="en-US" u="sng" dirty="0" smtClean="0">
                <a:solidFill>
                  <a:srgbClr val="0070C0"/>
                </a:solidFill>
              </a:rPr>
              <a:t>BIOGRAPHIES</a:t>
            </a:r>
            <a:r>
              <a:rPr lang="en-US" dirty="0" smtClean="0">
                <a:solidFill>
                  <a:srgbClr val="0070C0"/>
                </a:solidFill>
              </a:rPr>
              <a:t>:   Every parent reads his or her child’s biography, right? So will many other people. Here’s an example of a couple of listings from a “mega” biography page. You can use the same ideas to create a “Whoa!” moment for your audience. </a:t>
            </a:r>
          </a:p>
          <a:p>
            <a:r>
              <a:rPr lang="en-US" dirty="0" smtClean="0">
                <a:solidFill>
                  <a:srgbClr val="0070C0"/>
                </a:solidFill>
              </a:rPr>
              <a:t> </a:t>
            </a:r>
          </a:p>
          <a:p>
            <a:pPr defTabSz="326121">
              <a:defRPr/>
            </a:pPr>
            <a:r>
              <a:rPr lang="en-US" dirty="0" smtClean="0">
                <a:solidFill>
                  <a:srgbClr val="0070C0"/>
                </a:solidFill>
              </a:rPr>
              <a:t>Our website has a biography information sheet. It’ll help students write interesting and consistent biographies that people other than Mom and Dad will find worth reading. The bio sheet—and the page in the show program--help you to focus exclusively on students’ positive and actual scholastic and aspirational activities and goals.</a:t>
            </a:r>
          </a:p>
          <a:p>
            <a:pPr defTabSz="326121">
              <a:defRPr/>
            </a:pPr>
            <a:endParaRPr lang="en-US" dirty="0" smtClean="0">
              <a:solidFill>
                <a:srgbClr val="0070C0"/>
              </a:solidFill>
            </a:endParaRPr>
          </a:p>
          <a:p>
            <a:pPr defTabSz="326121">
              <a:defRPr/>
            </a:pPr>
            <a:r>
              <a:rPr lang="en-US" dirty="0" smtClean="0">
                <a:solidFill>
                  <a:srgbClr val="0070C0"/>
                </a:solidFill>
              </a:rPr>
              <a:t>In fact, there are samples and templates for all of this on our website and we’ll look at it</a:t>
            </a:r>
            <a:r>
              <a:rPr lang="en-US" baseline="0" dirty="0" smtClean="0">
                <a:solidFill>
                  <a:srgbClr val="0070C0"/>
                </a:solidFill>
              </a:rPr>
              <a:t> later so you all know where to get everything.</a:t>
            </a:r>
            <a:endParaRPr lang="en-US" dirty="0" smtClean="0">
              <a:solidFill>
                <a:srgbClr val="0070C0"/>
              </a:solidFill>
            </a:endParaRPr>
          </a:p>
          <a:p>
            <a:endParaRPr lang="en-US" dirty="0"/>
          </a:p>
          <a:p>
            <a:r>
              <a:rPr lang="en-US" dirty="0"/>
              <a:t>	</a:t>
            </a:r>
          </a:p>
        </p:txBody>
      </p:sp>
    </p:spTree>
    <p:extLst>
      <p:ext uri="{BB962C8B-B14F-4D97-AF65-F5344CB8AC3E}">
        <p14:creationId xmlns:p14="http://schemas.microsoft.com/office/powerpoint/2010/main" val="24715469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0044" y="3374026"/>
            <a:ext cx="7436313" cy="2760074"/>
          </a:xfrm>
          <a:prstGeom prst="rect">
            <a:avLst/>
          </a:prstGeom>
        </p:spPr>
        <p:txBody>
          <a:bodyPr lIns="65224" tIns="32612" rIns="65224" bIns="32612"/>
          <a:lstStyle/>
          <a:p>
            <a:r>
              <a:rPr lang="en-US" dirty="0"/>
              <a:t>Put it in your show program</a:t>
            </a:r>
          </a:p>
          <a:p>
            <a:r>
              <a:rPr lang="en-US" dirty="0"/>
              <a:t>	</a:t>
            </a:r>
            <a:r>
              <a:rPr lang="en-US" dirty="0" smtClean="0"/>
              <a:t>Appreciation-</a:t>
            </a:r>
            <a:r>
              <a:rPr lang="en-US" dirty="0"/>
              <a:t>-honorary thespians, sponsors, </a:t>
            </a:r>
            <a:r>
              <a:rPr lang="en-US" dirty="0" smtClean="0"/>
              <a:t>donors</a:t>
            </a:r>
          </a:p>
          <a:p>
            <a:pPr defTabSz="326121">
              <a:defRPr/>
            </a:pPr>
            <a:r>
              <a:rPr lang="en-US" sz="900" dirty="0"/>
              <a:t>(HINT: Order a roster from ITS to use for your honorary members and have them sign it </a:t>
            </a:r>
            <a:r>
              <a:rPr lang="en-US" sz="900" dirty="0" smtClean="0"/>
              <a:t>at your induction ceremony)</a:t>
            </a:r>
            <a:endParaRPr lang="en-US" sz="900" dirty="0"/>
          </a:p>
          <a:p>
            <a:endParaRPr lang="en-US" dirty="0"/>
          </a:p>
          <a:p>
            <a:endParaRPr lang="en-US" dirty="0"/>
          </a:p>
        </p:txBody>
      </p:sp>
    </p:spTree>
    <p:extLst>
      <p:ext uri="{BB962C8B-B14F-4D97-AF65-F5344CB8AC3E}">
        <p14:creationId xmlns:p14="http://schemas.microsoft.com/office/powerpoint/2010/main" val="23442575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0044" y="3374026"/>
            <a:ext cx="7436313" cy="2760074"/>
          </a:xfrm>
          <a:prstGeom prst="rect">
            <a:avLst/>
          </a:prstGeom>
        </p:spPr>
        <p:txBody>
          <a:bodyPr lIns="65224" tIns="32612" rIns="65224" bIns="32612"/>
          <a:lstStyle/>
          <a:p>
            <a:r>
              <a:rPr lang="en-US" dirty="0" smtClean="0"/>
              <a:t>This school wisely listed every</a:t>
            </a:r>
            <a:r>
              <a:rPr lang="en-US" baseline="0" dirty="0" smtClean="0"/>
              <a:t> one of their volunteers as Production Staff. They also </a:t>
            </a:r>
            <a:r>
              <a:rPr lang="en-US" dirty="0" smtClean="0"/>
              <a:t>put the graduation years after</a:t>
            </a:r>
            <a:r>
              <a:rPr lang="en-US" baseline="0" dirty="0" smtClean="0"/>
              <a:t> their alums. There’s a very positive message to your audience when alums come back to volunteer. This idea was too good not to share.</a:t>
            </a:r>
            <a:endParaRPr lang="en-US" dirty="0"/>
          </a:p>
        </p:txBody>
      </p:sp>
    </p:spTree>
    <p:extLst>
      <p:ext uri="{BB962C8B-B14F-4D97-AF65-F5344CB8AC3E}">
        <p14:creationId xmlns:p14="http://schemas.microsoft.com/office/powerpoint/2010/main" val="35067563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0044" y="3374026"/>
            <a:ext cx="7436313" cy="2760074"/>
          </a:xfrm>
          <a:prstGeom prst="rect">
            <a:avLst/>
          </a:prstGeom>
        </p:spPr>
        <p:txBody>
          <a:bodyPr lIns="65224" tIns="32612" rIns="65224" bIns="32612"/>
          <a:lstStyle/>
          <a:p>
            <a:r>
              <a:rPr lang="en-US" dirty="0"/>
              <a:t>Put it in your show program</a:t>
            </a:r>
          </a:p>
          <a:p>
            <a:r>
              <a:rPr lang="en-US" dirty="0"/>
              <a:t>	</a:t>
            </a:r>
            <a:r>
              <a:rPr lang="en-US" dirty="0" smtClean="0"/>
              <a:t>Recruitment-</a:t>
            </a:r>
            <a:r>
              <a:rPr lang="en-US" dirty="0"/>
              <a:t>-next show, invite to open house or to booth at school activities </a:t>
            </a:r>
            <a:r>
              <a:rPr lang="en-US" dirty="0" smtClean="0"/>
              <a:t>day.</a:t>
            </a:r>
          </a:p>
          <a:p>
            <a:endParaRPr lang="en-US" dirty="0" smtClean="0"/>
          </a:p>
          <a:p>
            <a:r>
              <a:rPr lang="en-US" dirty="0" smtClean="0"/>
              <a:t>Think</a:t>
            </a:r>
            <a:r>
              <a:rPr lang="en-US" baseline="0" dirty="0" smtClean="0"/>
              <a:t> about upcoming shows. What kind of students do you need to recruit? You could demonstrate stage combat, fairy or animal makeup, scars, bruises, gashes, or something else that may appeal to the students you need for a show.</a:t>
            </a:r>
          </a:p>
          <a:p>
            <a:endParaRPr lang="en-US" baseline="0" dirty="0" smtClean="0"/>
          </a:p>
          <a:p>
            <a:r>
              <a:rPr lang="en-US" baseline="0" dirty="0" smtClean="0"/>
              <a:t>And of course, if you also feed them, they will come…</a:t>
            </a:r>
            <a:endParaRPr lang="en-US" dirty="0"/>
          </a:p>
          <a:p>
            <a:r>
              <a:rPr lang="en-US" dirty="0"/>
              <a:t>	</a:t>
            </a:r>
          </a:p>
        </p:txBody>
      </p:sp>
    </p:spTree>
    <p:extLst>
      <p:ext uri="{BB962C8B-B14F-4D97-AF65-F5344CB8AC3E}">
        <p14:creationId xmlns:p14="http://schemas.microsoft.com/office/powerpoint/2010/main" val="34793823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0044" y="3374026"/>
            <a:ext cx="7436313" cy="2760074"/>
          </a:xfrm>
          <a:prstGeom prst="rect">
            <a:avLst/>
          </a:prstGeom>
        </p:spPr>
        <p:txBody>
          <a:bodyPr lIns="65224" tIns="32612" rIns="65224" bIns="32612"/>
          <a:lstStyle/>
          <a:p>
            <a:r>
              <a:rPr lang="en-US" dirty="0" smtClean="0"/>
              <a:t>What we’re covering</a:t>
            </a:r>
            <a:r>
              <a:rPr lang="en-US" baseline="0" dirty="0" smtClean="0"/>
              <a:t> today is </a:t>
            </a:r>
          </a:p>
          <a:p>
            <a:pPr defTabSz="326121">
              <a:defRPr/>
            </a:pPr>
            <a:r>
              <a:rPr lang="en-US" sz="900" dirty="0"/>
              <a:t>Learn how to successfully showcase your school’s theater activities within your school community.  The session will cover strategies to build awareness and garner support for your Thespian troupe.  Leave with a plan to bring positive attention to your efforts by spotlighting Thespian skills and accomplishments. The session will present basic marketing engagement concepts, address message design and channels and focus on leveraging the Thespian brand.</a:t>
            </a:r>
          </a:p>
          <a:p>
            <a:pPr lvl="0"/>
            <a:r>
              <a:rPr lang="en-US" dirty="0"/>
              <a:t>Introduce the Basics of Marketing Theory</a:t>
            </a:r>
            <a:br>
              <a:rPr lang="en-US" dirty="0"/>
            </a:br>
            <a:r>
              <a:rPr lang="en-US" dirty="0"/>
              <a:t>Introduce the Basics of Brand Theory</a:t>
            </a:r>
            <a:br>
              <a:rPr lang="en-US" dirty="0"/>
            </a:br>
            <a:r>
              <a:rPr lang="en-US" dirty="0"/>
              <a:t>Identify the brands a troupe has to work with—ITS, school, drama club, show</a:t>
            </a:r>
            <a:br>
              <a:rPr lang="en-US" dirty="0"/>
            </a:br>
            <a:r>
              <a:rPr lang="en-US" dirty="0"/>
              <a:t>Explain how they work together. </a:t>
            </a:r>
            <a:br>
              <a:rPr lang="en-US" dirty="0"/>
            </a:br>
            <a:r>
              <a:rPr lang="en-US" dirty="0"/>
              <a:t>2. Explain and demonstrate how channels work together to create a campaign online and in person: website, collateral, announcements, external PR (includes exercise)</a:t>
            </a:r>
            <a:br>
              <a:rPr lang="en-US" dirty="0"/>
            </a:br>
            <a:r>
              <a:rPr lang="en-US" dirty="0"/>
              <a:t>3. Teach the components of a news release, how to find media contacts, writing short announcements, and selecting what elements to include in print collateral and on a website page (includes exercise)</a:t>
            </a:r>
          </a:p>
          <a:p>
            <a:pPr lvl="0"/>
            <a:r>
              <a:rPr lang="en-US" dirty="0"/>
              <a:t>Understanding basic marketing principals and how your brands (theatre program, school, ITS) can work together</a:t>
            </a:r>
            <a:br>
              <a:rPr lang="en-US" dirty="0"/>
            </a:br>
            <a:r>
              <a:rPr lang="en-US" dirty="0"/>
              <a:t>How to effectively use the following tools as a promotional campaign for your production, Thespian troupe, and theatre program: Social media, Website, Traditional PR, School announcements, Marketing collateral – posters, postcards, flyers, show programs.</a:t>
            </a:r>
            <a:br>
              <a:rPr lang="en-US" dirty="0"/>
            </a:br>
            <a:r>
              <a:rPr lang="en-US" dirty="0"/>
              <a:t>How to put together: a standard press release and reach out to media; an effective announcement and social media post for a show; eye-catching print collateral; website copy</a:t>
            </a:r>
          </a:p>
          <a:p>
            <a:endParaRPr lang="en-US" dirty="0"/>
          </a:p>
        </p:txBody>
      </p:sp>
    </p:spTree>
    <p:extLst>
      <p:ext uri="{BB962C8B-B14F-4D97-AF65-F5344CB8AC3E}">
        <p14:creationId xmlns:p14="http://schemas.microsoft.com/office/powerpoint/2010/main" val="29293263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0044" y="3374026"/>
            <a:ext cx="7436313" cy="2760074"/>
          </a:xfrm>
          <a:prstGeom prst="rect">
            <a:avLst/>
          </a:prstGeom>
        </p:spPr>
        <p:txBody>
          <a:bodyPr lIns="65224" tIns="32612" rIns="65224" bIns="32612"/>
          <a:lstStyle/>
          <a:p>
            <a:r>
              <a:rPr lang="en-US" dirty="0" smtClean="0"/>
              <a:t>This</a:t>
            </a:r>
            <a:r>
              <a:rPr lang="en-US" baseline="0" dirty="0" smtClean="0"/>
              <a:t> and other did you know ads are on the website, under Advocacy/Local.</a:t>
            </a:r>
          </a:p>
          <a:p>
            <a:endParaRPr lang="en-US" dirty="0"/>
          </a:p>
        </p:txBody>
      </p:sp>
    </p:spTree>
    <p:extLst>
      <p:ext uri="{BB962C8B-B14F-4D97-AF65-F5344CB8AC3E}">
        <p14:creationId xmlns:p14="http://schemas.microsoft.com/office/powerpoint/2010/main" val="25912645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0044" y="3374026"/>
            <a:ext cx="7436313" cy="2760074"/>
          </a:xfrm>
          <a:prstGeom prst="rect">
            <a:avLst/>
          </a:prstGeom>
        </p:spPr>
        <p:txBody>
          <a:bodyPr lIns="65224" tIns="32612" rIns="65224" bIns="32612"/>
          <a:lstStyle/>
          <a:p>
            <a:r>
              <a:rPr lang="en-US" dirty="0" smtClean="0"/>
              <a:t>When you</a:t>
            </a:r>
            <a:r>
              <a:rPr lang="en-US" baseline="0" dirty="0" smtClean="0"/>
              <a:t> have a show that appeals to a young audience like Shrek, Beauty and the Beast, or Little Mermaid, it’s a great time to put a couple of autograph pages in the program and have the cast come out after the show to meet the kids for pictures and autographs.</a:t>
            </a:r>
          </a:p>
          <a:p>
            <a:endParaRPr lang="en-US" dirty="0"/>
          </a:p>
        </p:txBody>
      </p:sp>
    </p:spTree>
    <p:extLst>
      <p:ext uri="{BB962C8B-B14F-4D97-AF65-F5344CB8AC3E}">
        <p14:creationId xmlns:p14="http://schemas.microsoft.com/office/powerpoint/2010/main" val="10455138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0044" y="3374026"/>
            <a:ext cx="7436313" cy="2760074"/>
          </a:xfrm>
          <a:prstGeom prst="rect">
            <a:avLst/>
          </a:prstGeom>
        </p:spPr>
        <p:txBody>
          <a:bodyPr lIns="65224" tIns="32612" rIns="65224" bIns="32612"/>
          <a:lstStyle/>
          <a:p>
            <a:r>
              <a:rPr lang="en-US" dirty="0" smtClean="0"/>
              <a:t>What parent wouldn’t pay to have their child</a:t>
            </a:r>
            <a:r>
              <a:rPr lang="en-US" baseline="0" dirty="0" smtClean="0"/>
              <a:t>’s picture produced on the spot so it could be autographed? Not many. Once school bought a color photo printer that does 8 x 10 prints. After they did the Little Mermaid, Ariel came out and sat on a boulder for pictures. Needless to say, that next hour was picture after picture after picture. At $10 or $15 a picture, the printer and supplies were paid for and there was a nice profit. Now, they own the printer for next year’s musical.</a:t>
            </a:r>
            <a:endParaRPr lang="en-US" dirty="0"/>
          </a:p>
        </p:txBody>
      </p:sp>
    </p:spTree>
    <p:extLst>
      <p:ext uri="{BB962C8B-B14F-4D97-AF65-F5344CB8AC3E}">
        <p14:creationId xmlns:p14="http://schemas.microsoft.com/office/powerpoint/2010/main" val="40511808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0044" y="3374026"/>
            <a:ext cx="7436313" cy="2760074"/>
          </a:xfrm>
          <a:prstGeom prst="rect">
            <a:avLst/>
          </a:prstGeom>
        </p:spPr>
        <p:txBody>
          <a:bodyPr lIns="65224" tIns="32612" rIns="65224" bIns="32612"/>
          <a:lstStyle/>
          <a:p>
            <a:r>
              <a:rPr lang="en-US" sz="1000" dirty="0"/>
              <a:t>Now that your show program is ‘optimized,’ with information about ITS, member officers and honors, member performances at the state and national level. And a few hundred people have had the chance to get the information. . . the good news is, that’s only the beginning.</a:t>
            </a:r>
          </a:p>
          <a:p>
            <a:endParaRPr lang="en-US" sz="1000" dirty="0"/>
          </a:p>
          <a:p>
            <a:r>
              <a:rPr lang="en-US" sz="1000" dirty="0"/>
              <a:t>The time and effort you invested in gathering and composing the information about the Troupe is going to be ‘repurposed’ as they say in marketing and communications.   You’re going to have it  available for anyone to see whenever they want to online.  And you’re going to drive people to it so they become informed, generating awareness and recognition for your ITS Theatre program.</a:t>
            </a:r>
          </a:p>
          <a:p>
            <a:endParaRPr lang="en-US" dirty="0"/>
          </a:p>
        </p:txBody>
      </p:sp>
    </p:spTree>
    <p:extLst>
      <p:ext uri="{BB962C8B-B14F-4D97-AF65-F5344CB8AC3E}">
        <p14:creationId xmlns:p14="http://schemas.microsoft.com/office/powerpoint/2010/main" val="27426461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0044" y="3374026"/>
            <a:ext cx="7436313" cy="2760074"/>
          </a:xfrm>
          <a:prstGeom prst="rect">
            <a:avLst/>
          </a:prstGeom>
        </p:spPr>
        <p:txBody>
          <a:bodyPr lIns="65224" tIns="32612" rIns="65224" bIns="32612"/>
          <a:lstStyle/>
          <a:p>
            <a:r>
              <a:rPr lang="en-US" sz="1000" dirty="0"/>
              <a:t>When we say online, what are we really referring to?  Yes, we see information in social media and through apps.  And we’ll get to social media in just a couple of minutes.  It’s best when the information we want to share has a permanent place to live—an address—online, so it can be searched and referred to any time.  We want to get it onto a website; we want to give it a </a:t>
            </a:r>
            <a:r>
              <a:rPr lang="en-US" sz="1000" dirty="0" err="1"/>
              <a:t>url</a:t>
            </a:r>
            <a:r>
              <a:rPr lang="en-US" sz="1000" dirty="0"/>
              <a:t>.</a:t>
            </a:r>
          </a:p>
          <a:p>
            <a:endParaRPr lang="en-US" sz="1000" dirty="0"/>
          </a:p>
          <a:p>
            <a:r>
              <a:rPr lang="en-US" sz="1000" dirty="0"/>
              <a:t>I’m curious to know—do your schools have websites?  (hands)</a:t>
            </a:r>
          </a:p>
          <a:p>
            <a:endParaRPr lang="en-US" sz="1000" dirty="0"/>
          </a:p>
          <a:p>
            <a:r>
              <a:rPr lang="en-US" sz="1000" dirty="0"/>
              <a:t>Do you what platforms they are on—if they’re open access—like </a:t>
            </a:r>
            <a:r>
              <a:rPr lang="en-US" sz="1000" dirty="0" err="1"/>
              <a:t>Wordpress</a:t>
            </a:r>
            <a:r>
              <a:rPr lang="en-US" sz="1000" dirty="0"/>
              <a:t> or Drupal or Joomla, some of the newer ones like </a:t>
            </a:r>
            <a:r>
              <a:rPr lang="en-US" sz="1000" dirty="0" err="1"/>
              <a:t>Weebly</a:t>
            </a:r>
            <a:r>
              <a:rPr lang="en-US" sz="1000" dirty="0"/>
              <a:t> or </a:t>
            </a:r>
            <a:r>
              <a:rPr lang="en-US" sz="1000" dirty="0" err="1"/>
              <a:t>Wix</a:t>
            </a:r>
            <a:r>
              <a:rPr lang="en-US" sz="1000" dirty="0"/>
              <a:t>?</a:t>
            </a:r>
          </a:p>
          <a:p>
            <a:r>
              <a:rPr lang="en-US" sz="1000" dirty="0"/>
              <a:t>What kind of information is there? (discussion)</a:t>
            </a:r>
          </a:p>
          <a:p>
            <a:r>
              <a:rPr lang="en-US" sz="1000" dirty="0"/>
              <a:t>What are the rules—how does it get there and who decides? (discussion)</a:t>
            </a:r>
          </a:p>
          <a:p>
            <a:r>
              <a:rPr lang="en-US" sz="1000" dirty="0"/>
              <a:t> </a:t>
            </a:r>
          </a:p>
          <a:p>
            <a:r>
              <a:rPr lang="en-US" sz="1000" dirty="0"/>
              <a:t>Within the school website, could you have a landing page for your Troupe or theatre program? </a:t>
            </a:r>
          </a:p>
          <a:p>
            <a:r>
              <a:rPr lang="en-US" sz="1000" dirty="0"/>
              <a:t>	pause</a:t>
            </a:r>
          </a:p>
          <a:p>
            <a:r>
              <a:rPr lang="en-US" sz="1000" dirty="0"/>
              <a:t>Do you ever do the equivalent of an online version of your show program?  Would that be possible?  (Is this a cross-curricular opportunity?)</a:t>
            </a:r>
          </a:p>
          <a:p>
            <a:r>
              <a:rPr lang="en-US" dirty="0" smtClean="0"/>
              <a:t>	pause</a:t>
            </a:r>
          </a:p>
          <a:p>
            <a:endParaRPr lang="en-US" dirty="0"/>
          </a:p>
        </p:txBody>
      </p:sp>
    </p:spTree>
    <p:extLst>
      <p:ext uri="{BB962C8B-B14F-4D97-AF65-F5344CB8AC3E}">
        <p14:creationId xmlns:p14="http://schemas.microsoft.com/office/powerpoint/2010/main" val="11977256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0044" y="3374026"/>
            <a:ext cx="7436313" cy="2760074"/>
          </a:xfrm>
          <a:prstGeom prst="rect">
            <a:avLst/>
          </a:prstGeom>
        </p:spPr>
        <p:txBody>
          <a:bodyPr lIns="65224" tIns="32612" rIns="65224" bIns="32612"/>
          <a:lstStyle/>
          <a:p>
            <a:r>
              <a:rPr lang="en-US" sz="1000" dirty="0"/>
              <a:t>More options—you’re not limited to YOUR website, where frankly, there isn’t much traffic.  But  imagine this scenario….</a:t>
            </a:r>
          </a:p>
          <a:p>
            <a:endParaRPr lang="en-US" sz="1000" dirty="0"/>
          </a:p>
          <a:p>
            <a:r>
              <a:rPr lang="en-US" sz="1000" dirty="0"/>
              <a:t>You buy all your lumber and paint for sets from a local store.  You GIVE them an APPRECIATION in your program book </a:t>
            </a:r>
          </a:p>
          <a:p>
            <a:r>
              <a:rPr lang="en-US" sz="1000" dirty="0"/>
              <a:t>—you’ve just added a halo effect for them with your audience, telling those people that this business supports students, education, theatre.</a:t>
            </a:r>
          </a:p>
          <a:p>
            <a:endParaRPr lang="en-US" sz="1000" dirty="0"/>
          </a:p>
          <a:p>
            <a:r>
              <a:rPr lang="en-US" sz="1000" dirty="0"/>
              <a:t>In exchange, you ask to be included on the business’s website.  If your troupe information is on your school website,  you can give them a </a:t>
            </a:r>
            <a:r>
              <a:rPr lang="en-US" sz="1000" dirty="0" err="1"/>
              <a:t>url</a:t>
            </a:r>
            <a:r>
              <a:rPr lang="en-US" sz="1000" dirty="0"/>
              <a:t> so it’s easy.</a:t>
            </a:r>
          </a:p>
          <a:p>
            <a:endParaRPr lang="en-US" sz="1000" dirty="0"/>
          </a:p>
          <a:p>
            <a:r>
              <a:rPr lang="en-US" sz="1000" dirty="0"/>
              <a:t>This won’t always work, and it’s not the only way, but it is something you can add to your options. </a:t>
            </a:r>
            <a:r>
              <a:rPr lang="en-US" sz="1000" dirty="0" smtClean="0"/>
              <a:t> See more in the ABC document.</a:t>
            </a:r>
            <a:endParaRPr lang="en-US" sz="1000" dirty="0"/>
          </a:p>
        </p:txBody>
      </p:sp>
    </p:spTree>
    <p:extLst>
      <p:ext uri="{BB962C8B-B14F-4D97-AF65-F5344CB8AC3E}">
        <p14:creationId xmlns:p14="http://schemas.microsoft.com/office/powerpoint/2010/main" val="4769382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0044" y="3374026"/>
            <a:ext cx="7436313" cy="2760074"/>
          </a:xfrm>
          <a:prstGeom prst="rect">
            <a:avLst/>
          </a:prstGeom>
        </p:spPr>
        <p:txBody>
          <a:bodyPr lIns="65224" tIns="32612" rIns="65224" bIns="32612"/>
          <a:lstStyle/>
          <a:p>
            <a:r>
              <a:rPr lang="en-US" sz="1000" dirty="0"/>
              <a:t>Chances are the material you developed for your show program is close to tailor-made for the web.  </a:t>
            </a:r>
          </a:p>
          <a:p>
            <a:endParaRPr lang="en-US" sz="1000" dirty="0"/>
          </a:p>
          <a:p>
            <a:pPr lvl="0"/>
            <a:r>
              <a:rPr lang="en-US" sz="1000" dirty="0"/>
              <a:t>The sentences are the right length for easy screen reading on any size screen (up to 10 words).  </a:t>
            </a:r>
          </a:p>
          <a:p>
            <a:pPr lvl="0"/>
            <a:endParaRPr lang="en-US" sz="1000" dirty="0"/>
          </a:p>
          <a:p>
            <a:pPr lvl="0"/>
            <a:r>
              <a:rPr lang="en-US" sz="1000" dirty="0"/>
              <a:t>Paragraphs are at most 3 sentences long.  </a:t>
            </a:r>
          </a:p>
          <a:p>
            <a:pPr lvl="0"/>
            <a:endParaRPr lang="en-US" sz="1000" dirty="0"/>
          </a:p>
          <a:p>
            <a:pPr lvl="0"/>
            <a:r>
              <a:rPr lang="en-US" sz="1000" dirty="0"/>
              <a:t>In some ways it’s easier than a show program, because you won’t run off the printed page, so you can open the text up with bulleted lists, making it even easier to read.</a:t>
            </a:r>
          </a:p>
          <a:p>
            <a:pPr lvl="0"/>
            <a:r>
              <a:rPr lang="en-US" sz="1000" dirty="0"/>
              <a:t> </a:t>
            </a:r>
          </a:p>
          <a:p>
            <a:pPr lvl="0"/>
            <a:r>
              <a:rPr lang="en-US" sz="1000" dirty="0"/>
              <a:t>And, unlike a show program that is most likely printed in black and white,  you can include terrific, engaging photos of your Thespians where they shine-- being inducted, being honored at state and here at ITF, and, of course, on stage and back stage.</a:t>
            </a:r>
          </a:p>
          <a:p>
            <a:endParaRPr lang="en-US" dirty="0"/>
          </a:p>
        </p:txBody>
      </p:sp>
    </p:spTree>
    <p:extLst>
      <p:ext uri="{BB962C8B-B14F-4D97-AF65-F5344CB8AC3E}">
        <p14:creationId xmlns:p14="http://schemas.microsoft.com/office/powerpoint/2010/main" val="30593929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0044" y="3374026"/>
            <a:ext cx="7436313" cy="2760074"/>
          </a:xfrm>
          <a:prstGeom prst="rect">
            <a:avLst/>
          </a:prstGeom>
        </p:spPr>
        <p:txBody>
          <a:bodyPr lIns="65224" tIns="32612" rIns="65224" bIns="32612"/>
          <a:lstStyle/>
          <a:p>
            <a:r>
              <a:rPr lang="en-US" sz="1000" dirty="0"/>
              <a:t>Now that you have a </a:t>
            </a:r>
            <a:r>
              <a:rPr lang="en-US" sz="1000" dirty="0" err="1"/>
              <a:t>url</a:t>
            </a:r>
            <a:r>
              <a:rPr lang="en-US" sz="1000" dirty="0"/>
              <a:t> to anchor to, push it out.  Think back to our discussion about audiences—</a:t>
            </a:r>
          </a:p>
          <a:p>
            <a:endParaRPr lang="en-US" sz="1000" dirty="0"/>
          </a:p>
          <a:p>
            <a:r>
              <a:rPr lang="en-US" sz="1000" dirty="0"/>
              <a:t>where are students?  </a:t>
            </a:r>
            <a:r>
              <a:rPr lang="en-US" sz="1000" dirty="0" smtClean="0"/>
              <a:t>Instagram</a:t>
            </a:r>
            <a:r>
              <a:rPr lang="en-US" sz="1000" dirty="0"/>
              <a:t>.  What do you want to tell them so that they come to your show?   Get excited about your program and your troupe? Do you want a series of photos from the cast and crew each saying what they are excited about? </a:t>
            </a:r>
          </a:p>
          <a:p>
            <a:endParaRPr lang="en-US" sz="1000" dirty="0"/>
          </a:p>
          <a:p>
            <a:r>
              <a:rPr lang="en-US" sz="1000" dirty="0"/>
              <a:t>If it’s that family-friendly musical, where are parents?  Facebook and maybe Twitter?  Same question.  It’s the same event but you give it a different (branded) message that appeals to them.  And in all these channels visuals get the most attention</a:t>
            </a:r>
            <a:r>
              <a:rPr lang="en-US" sz="1000" dirty="0" smtClean="0"/>
              <a:t>.</a:t>
            </a:r>
          </a:p>
          <a:p>
            <a:endParaRPr lang="en-US" sz="1000" dirty="0" smtClean="0"/>
          </a:p>
          <a:p>
            <a:r>
              <a:rPr lang="en-US" sz="1000" dirty="0" smtClean="0"/>
              <a:t>And what ties it</a:t>
            </a:r>
            <a:r>
              <a:rPr lang="en-US" sz="1000" baseline="0" dirty="0" smtClean="0"/>
              <a:t> all together so people can get information and you can find out how people have been exposed to that information?  A hashtag!  Yes, you can use your show name, but there might be 100 productions of Beauty and the Beast going on right now. So you want to be specific and have it be about you—what’s unique?  Your School? Yes, your drama club, yes, and what’s one-of-a-kind?  Your Troupe number.  #Thespians12345</a:t>
            </a:r>
            <a:endParaRPr lang="en-US" sz="1000" dirty="0"/>
          </a:p>
        </p:txBody>
      </p:sp>
    </p:spTree>
    <p:extLst>
      <p:ext uri="{BB962C8B-B14F-4D97-AF65-F5344CB8AC3E}">
        <p14:creationId xmlns:p14="http://schemas.microsoft.com/office/powerpoint/2010/main" val="14183968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0044" y="3374026"/>
            <a:ext cx="7436313" cy="2760074"/>
          </a:xfrm>
          <a:prstGeom prst="rect">
            <a:avLst/>
          </a:prstGeom>
        </p:spPr>
        <p:txBody>
          <a:bodyPr lIns="65224" tIns="32612" rIns="65224" bIns="32612"/>
          <a:lstStyle/>
          <a:p>
            <a:r>
              <a:rPr lang="en-US" sz="1000" dirty="0"/>
              <a:t>Here’s one of the indirect channels, that has a gatekeeper. . .or does it?</a:t>
            </a:r>
          </a:p>
          <a:p>
            <a:endParaRPr lang="en-US" sz="1000" dirty="0"/>
          </a:p>
          <a:p>
            <a:r>
              <a:rPr lang="en-US" sz="1000" dirty="0"/>
              <a:t>Let’s get the attention of media outlets in your community—weekly and daily newspapers, radio and television.  .  While you may have your favorites, how would you find out what all the media outlets are in your area</a:t>
            </a:r>
            <a:r>
              <a:rPr lang="en-US" sz="1000" b="1" dirty="0"/>
              <a:t>?  (discuss sources—lists online, local press club and PRSA chapter, Troupe crowd-search).</a:t>
            </a:r>
          </a:p>
          <a:p>
            <a:endParaRPr lang="en-US" sz="1000" dirty="0"/>
          </a:p>
          <a:p>
            <a:r>
              <a:rPr lang="en-US" sz="1000" dirty="0"/>
              <a:t>These media outlets still all have ‘gatekeepers’ or editors who decide what information the outlet uses in print and on the air.  The gatekeepers, in this instance, are your first audience—we’re depending on them to think it’s important enough for their readers/listeners/viewers that they’ll spend precious page space or air time to share your news. </a:t>
            </a:r>
          </a:p>
          <a:p>
            <a:endParaRPr lang="en-US" sz="1000" dirty="0"/>
          </a:p>
          <a:p>
            <a:r>
              <a:rPr lang="en-US" sz="1000" dirty="0"/>
              <a:t>The great thing today about these outlets is, they all have websites, too. And just as you have more flexibility with your school website than you do with your show program in terms of space, the media outlets have the same flexibility on their websites.</a:t>
            </a:r>
          </a:p>
          <a:p>
            <a:endParaRPr lang="en-US" sz="1000" dirty="0"/>
          </a:p>
          <a:p>
            <a:r>
              <a:rPr lang="en-US" sz="1000" dirty="0"/>
              <a:t> In fact, they frequently have invitations to submit news, photos and videos online, or can even be self-service (in effect eliminating the gatekeeper.)  That is why it’s important that your news, videos and photos have an online home of their own that can be linked to through these media outlets websites.  </a:t>
            </a:r>
          </a:p>
        </p:txBody>
      </p:sp>
    </p:spTree>
    <p:extLst>
      <p:ext uri="{BB962C8B-B14F-4D97-AF65-F5344CB8AC3E}">
        <p14:creationId xmlns:p14="http://schemas.microsoft.com/office/powerpoint/2010/main" val="30617148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0044" y="3374026"/>
            <a:ext cx="7436313" cy="2760074"/>
          </a:xfrm>
          <a:prstGeom prst="rect">
            <a:avLst/>
          </a:prstGeom>
        </p:spPr>
        <p:txBody>
          <a:bodyPr lIns="65224" tIns="32612" rIns="65224" bIns="32612"/>
          <a:lstStyle/>
          <a:p>
            <a:r>
              <a:rPr lang="en-US" sz="1000" dirty="0"/>
              <a:t>Sometimes it’s important to engage with an editor or reporter because you want </a:t>
            </a:r>
            <a:r>
              <a:rPr lang="en-US" sz="1000" b="1" dirty="0"/>
              <a:t>Them </a:t>
            </a:r>
            <a:r>
              <a:rPr lang="en-US" sz="1000" dirty="0"/>
              <a:t>telling your story.  The traditional ways to do that are with a news release or a media alert.  Each of those formats </a:t>
            </a:r>
            <a:r>
              <a:rPr lang="en-US" sz="1000" dirty="0" smtClean="0"/>
              <a:t>has a </a:t>
            </a:r>
            <a:r>
              <a:rPr lang="en-US" sz="1000" dirty="0"/>
              <a:t>purpose—the news release is more general and is intended for publication whereas the media alert is exactly what it says—you are alerting the media about an event they should cover. It’s not intended for publication as-is.</a:t>
            </a:r>
          </a:p>
          <a:p>
            <a:endParaRPr lang="en-US" sz="1000" dirty="0"/>
          </a:p>
          <a:p>
            <a:r>
              <a:rPr lang="en-US" sz="1000" dirty="0" smtClean="0"/>
              <a:t>(</a:t>
            </a:r>
            <a:r>
              <a:rPr lang="en-US" sz="1000" dirty="0"/>
              <a:t>We know from experience that we have about five seconds to get an editor’s attention.  That’s why the headline and first sentence of a news release are so important.  Take a </a:t>
            </a:r>
            <a:r>
              <a:rPr lang="en-US" sz="1000" dirty="0" smtClean="0"/>
              <a:t>look. Like a </a:t>
            </a:r>
            <a:r>
              <a:rPr lang="en-US" sz="1000" dirty="0"/>
              <a:t>billboard at 50 mph or a Tweet)</a:t>
            </a:r>
          </a:p>
          <a:p>
            <a:endParaRPr lang="en-US" sz="1000" dirty="0" smtClean="0"/>
          </a:p>
          <a:p>
            <a:r>
              <a:rPr lang="en-US" sz="1000" dirty="0" smtClean="0"/>
              <a:t>We’re </a:t>
            </a:r>
            <a:r>
              <a:rPr lang="en-US" sz="1000" dirty="0"/>
              <a:t>going to pass out 3 versions of each (and they are online in the ITS </a:t>
            </a:r>
            <a:r>
              <a:rPr lang="en-US" sz="1000" dirty="0" smtClean="0"/>
              <a:t>documents. The </a:t>
            </a:r>
            <a:r>
              <a:rPr lang="en-US" sz="1000" dirty="0"/>
              <a:t>first version is kind of a guide into what goes into each of the components of a news release or alert.</a:t>
            </a:r>
          </a:p>
          <a:p>
            <a:r>
              <a:rPr lang="en-US" sz="1000" dirty="0"/>
              <a:t>(read and on screen</a:t>
            </a:r>
            <a:r>
              <a:rPr lang="en-US" sz="1000" dirty="0" smtClean="0"/>
              <a:t>)  </a:t>
            </a:r>
            <a:r>
              <a:rPr lang="en-US" sz="1000" dirty="0"/>
              <a:t>The structure of the release is there, but there are no specifics.  One version is for a show, incorporating the Thespian Troupe information we’ve been talking </a:t>
            </a:r>
            <a:r>
              <a:rPr lang="en-US" sz="1000" dirty="0" smtClean="0"/>
              <a:t>about—</a:t>
            </a:r>
          </a:p>
          <a:p>
            <a:r>
              <a:rPr lang="en-US" sz="1000" dirty="0" smtClean="0"/>
              <a:t>But you can use this at other times during the year. </a:t>
            </a:r>
            <a:r>
              <a:rPr lang="en-US" sz="1000" i="1" dirty="0" smtClean="0"/>
              <a:t>(</a:t>
            </a:r>
            <a:r>
              <a:rPr lang="en-US" sz="1000" i="1" dirty="0"/>
              <a:t>Imagine if you invited your Principal to your induction ceremony so you could get a photo of them putting induction pins on the new inductees for the media? And you included the photo with a press release that had a quote from the Principal? Inducting students into an international honor society is a golden opportunity for successful promotion for everyone.)</a:t>
            </a:r>
          </a:p>
          <a:p>
            <a:endParaRPr lang="en-US" sz="1000" dirty="0" smtClean="0"/>
          </a:p>
          <a:p>
            <a:r>
              <a:rPr lang="en-US" sz="1000" dirty="0" smtClean="0"/>
              <a:t>When you send them information, how it looks matters. If it’s hard to read, messy, or has errors, that takes away from the believability of the information.</a:t>
            </a:r>
          </a:p>
          <a:p>
            <a:endParaRPr lang="en-US" dirty="0" smtClean="0"/>
          </a:p>
          <a:p>
            <a:endParaRPr lang="en-US" dirty="0"/>
          </a:p>
        </p:txBody>
      </p:sp>
    </p:spTree>
    <p:extLst>
      <p:ext uri="{BB962C8B-B14F-4D97-AF65-F5344CB8AC3E}">
        <p14:creationId xmlns:p14="http://schemas.microsoft.com/office/powerpoint/2010/main" val="21386660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0044" y="3374026"/>
            <a:ext cx="7436313" cy="2760074"/>
          </a:xfrm>
          <a:prstGeom prst="rect">
            <a:avLst/>
          </a:prstGeom>
        </p:spPr>
        <p:txBody>
          <a:bodyPr lIns="65224" tIns="32612" rIns="65224" bIns="32612"/>
          <a:lstStyle/>
          <a:p>
            <a:r>
              <a:rPr lang="en-US" dirty="0" smtClean="0">
                <a:solidFill>
                  <a:srgbClr val="0070C0"/>
                </a:solidFill>
              </a:rPr>
              <a:t>Think for a minute about some of the things you’ve seen athletic departments do to bring positive attention to the school, things that students, teachers and administrators notice and like. </a:t>
            </a:r>
          </a:p>
          <a:p>
            <a:pPr marL="124619" indent="-124619">
              <a:buFont typeface="Arial" panose="020B0604020202020204" pitchFamily="34" charset="0"/>
              <a:buChar char="•"/>
            </a:pPr>
            <a:r>
              <a:rPr lang="en-US" dirty="0" smtClean="0">
                <a:solidFill>
                  <a:srgbClr val="0070C0"/>
                </a:solidFill>
              </a:rPr>
              <a:t>Teams win.</a:t>
            </a:r>
          </a:p>
          <a:p>
            <a:pPr marL="124619" indent="-124619">
              <a:buFont typeface="Arial" panose="020B0604020202020204" pitchFamily="34" charset="0"/>
              <a:buChar char="•"/>
            </a:pPr>
            <a:r>
              <a:rPr lang="en-US" dirty="0" smtClean="0">
                <a:solidFill>
                  <a:srgbClr val="0070C0"/>
                </a:solidFill>
              </a:rPr>
              <a:t>They break records.</a:t>
            </a:r>
          </a:p>
          <a:p>
            <a:pPr marL="124619" indent="-124619">
              <a:buFont typeface="Arial" panose="020B0604020202020204" pitchFamily="34" charset="0"/>
              <a:buChar char="•"/>
            </a:pPr>
            <a:r>
              <a:rPr lang="en-US" dirty="0" smtClean="0">
                <a:solidFill>
                  <a:srgbClr val="0070C0"/>
                </a:solidFill>
              </a:rPr>
              <a:t>They bring home trophies and plaques.</a:t>
            </a:r>
          </a:p>
          <a:p>
            <a:pPr marL="124619" indent="-124619">
              <a:buFont typeface="Arial" panose="020B0604020202020204" pitchFamily="34" charset="0"/>
              <a:buChar char="•"/>
            </a:pPr>
            <a:r>
              <a:rPr lang="en-US" dirty="0" smtClean="0">
                <a:solidFill>
                  <a:srgbClr val="0070C0"/>
                </a:solidFill>
              </a:rPr>
              <a:t>Athletes get scholarships.</a:t>
            </a:r>
          </a:p>
          <a:p>
            <a:pPr marL="124619" indent="-124619">
              <a:buFont typeface="Arial" panose="020B0604020202020204" pitchFamily="34" charset="0"/>
              <a:buChar char="•"/>
            </a:pPr>
            <a:r>
              <a:rPr lang="en-US" dirty="0" smtClean="0">
                <a:solidFill>
                  <a:srgbClr val="0070C0"/>
                </a:solidFill>
              </a:rPr>
              <a:t>Sports teams and individuals win honors at state and national levels. </a:t>
            </a:r>
          </a:p>
          <a:p>
            <a:pPr lvl="0"/>
            <a:r>
              <a:rPr lang="en-US" dirty="0" smtClean="0">
                <a:solidFill>
                  <a:srgbClr val="0070C0"/>
                </a:solidFill>
              </a:rPr>
              <a:t>They provide </a:t>
            </a:r>
            <a:r>
              <a:rPr lang="en-US" b="1" dirty="0" smtClean="0">
                <a:solidFill>
                  <a:srgbClr val="0070C0"/>
                </a:solidFill>
              </a:rPr>
              <a:t>proof </a:t>
            </a:r>
            <a:r>
              <a:rPr lang="en-US" dirty="0" smtClean="0">
                <a:solidFill>
                  <a:srgbClr val="0070C0"/>
                </a:solidFill>
              </a:rPr>
              <a:t>of success that reflects well on the school and the community. Your Thespians do all this, too.</a:t>
            </a:r>
            <a:r>
              <a:rPr lang="en-US" baseline="0" dirty="0" smtClean="0">
                <a:solidFill>
                  <a:srgbClr val="0070C0"/>
                </a:solidFill>
              </a:rPr>
              <a:t> Unfortunately, most of your community doesn’t know about it. We</a:t>
            </a:r>
            <a:r>
              <a:rPr lang="en-US" dirty="0" smtClean="0">
                <a:solidFill>
                  <a:srgbClr val="0070C0"/>
                </a:solidFill>
              </a:rPr>
              <a:t>’re going to talk today about putting their accomplishments in the proverbial spotlight, so that all supporters and potential supporters know about all of the accomplishments of your theatre students.</a:t>
            </a:r>
          </a:p>
          <a:p>
            <a:r>
              <a:rPr lang="en-US" dirty="0" smtClean="0">
                <a:solidFill>
                  <a:srgbClr val="0070C0"/>
                </a:solidFill>
              </a:rPr>
              <a:t> </a:t>
            </a:r>
          </a:p>
          <a:p>
            <a:r>
              <a:rPr lang="en-US" dirty="0" smtClean="0">
                <a:solidFill>
                  <a:srgbClr val="0070C0"/>
                </a:solidFill>
              </a:rPr>
              <a:t>Today  you’ll learn about getting the attention of your audiences like never before, AND about getting the attention of other people to get them INTO the seats. </a:t>
            </a:r>
          </a:p>
          <a:p>
            <a:r>
              <a:rPr lang="en-US" dirty="0" smtClean="0">
                <a:solidFill>
                  <a:srgbClr val="0070C0"/>
                </a:solidFill>
              </a:rPr>
              <a:t>We will</a:t>
            </a:r>
            <a:r>
              <a:rPr lang="en-US" baseline="0" dirty="0" smtClean="0">
                <a:solidFill>
                  <a:srgbClr val="0070C0"/>
                </a:solidFill>
              </a:rPr>
              <a:t> help you learn to</a:t>
            </a:r>
            <a:r>
              <a:rPr lang="en-US" dirty="0" smtClean="0">
                <a:solidFill>
                  <a:srgbClr val="0070C0"/>
                </a:solidFill>
              </a:rPr>
              <a:t> educate people about:</a:t>
            </a:r>
          </a:p>
          <a:p>
            <a:pPr marL="124619" indent="-124619">
              <a:buFont typeface="Arial" panose="020B0604020202020204" pitchFamily="34" charset="0"/>
              <a:buChar char="•"/>
            </a:pPr>
            <a:r>
              <a:rPr lang="en-US" dirty="0" smtClean="0">
                <a:solidFill>
                  <a:srgbClr val="0070C0"/>
                </a:solidFill>
              </a:rPr>
              <a:t>How participating in theatre changes lives in many positive</a:t>
            </a:r>
            <a:r>
              <a:rPr lang="en-US" baseline="0" dirty="0" smtClean="0">
                <a:solidFill>
                  <a:srgbClr val="0070C0"/>
                </a:solidFill>
              </a:rPr>
              <a:t> ways</a:t>
            </a:r>
            <a:r>
              <a:rPr lang="en-US" dirty="0" smtClean="0">
                <a:solidFill>
                  <a:srgbClr val="0070C0"/>
                </a:solidFill>
              </a:rPr>
              <a:t>…</a:t>
            </a:r>
          </a:p>
          <a:p>
            <a:pPr marL="124619" indent="-124619">
              <a:buFont typeface="Arial" panose="020B0604020202020204" pitchFamily="34" charset="0"/>
              <a:buChar char="•"/>
            </a:pPr>
            <a:r>
              <a:rPr lang="en-US" dirty="0" smtClean="0">
                <a:solidFill>
                  <a:srgbClr val="0070C0"/>
                </a:solidFill>
              </a:rPr>
              <a:t>About the fact that you have an theatre honor society in your school</a:t>
            </a:r>
          </a:p>
          <a:p>
            <a:pPr marL="124619" indent="-124619">
              <a:buFont typeface="Arial" panose="020B0604020202020204" pitchFamily="34" charset="0"/>
              <a:buChar char="•"/>
            </a:pPr>
            <a:r>
              <a:rPr lang="en-US" dirty="0" smtClean="0">
                <a:solidFill>
                  <a:srgbClr val="0070C0"/>
                </a:solidFill>
              </a:rPr>
              <a:t>That your students are members because of their achievements </a:t>
            </a:r>
          </a:p>
          <a:p>
            <a:pPr marL="124619" indent="-124619">
              <a:buFont typeface="Arial" panose="020B0604020202020204" pitchFamily="34" charset="0"/>
              <a:buChar char="•"/>
            </a:pPr>
            <a:r>
              <a:rPr lang="en-US" dirty="0" smtClean="0">
                <a:solidFill>
                  <a:srgbClr val="0070C0"/>
                </a:solidFill>
              </a:rPr>
              <a:t>All within the heritage of an honor society that was established in 1929 and which has inducted 2.3 million students.</a:t>
            </a:r>
          </a:p>
          <a:p>
            <a:endParaRPr lang="en-US" dirty="0" smtClean="0"/>
          </a:p>
          <a:p>
            <a:endParaRPr lang="en-US" dirty="0"/>
          </a:p>
        </p:txBody>
      </p:sp>
    </p:spTree>
    <p:extLst>
      <p:ext uri="{BB962C8B-B14F-4D97-AF65-F5344CB8AC3E}">
        <p14:creationId xmlns:p14="http://schemas.microsoft.com/office/powerpoint/2010/main" val="41640655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0044" y="3374026"/>
            <a:ext cx="7436313" cy="2760074"/>
          </a:xfrm>
          <a:prstGeom prst="rect">
            <a:avLst/>
          </a:prstGeom>
        </p:spPr>
        <p:txBody>
          <a:bodyPr lIns="65224" tIns="32612" rIns="65224" bIns="32612"/>
          <a:lstStyle/>
          <a:p>
            <a:endParaRPr lang="en-US" sz="900" dirty="0"/>
          </a:p>
          <a:p>
            <a:r>
              <a:rPr lang="en-US" sz="900" dirty="0"/>
              <a:t>One of the things you’ll note is that at the end, there is a paragraph that is always the same, describing the organization and its mission for a reporter/editor who may not be familiar; it’s called a boilerplate—it’s a verbal signature of sorts. </a:t>
            </a:r>
          </a:p>
          <a:p>
            <a:endParaRPr lang="en-US" sz="900" dirty="0"/>
          </a:p>
          <a:p>
            <a:r>
              <a:rPr lang="en-US" sz="900" dirty="0"/>
              <a:t>Let’s spend a minute talking about what’s important to include in a boilerplate.  </a:t>
            </a:r>
          </a:p>
          <a:p>
            <a:endParaRPr lang="en-US" dirty="0"/>
          </a:p>
        </p:txBody>
      </p:sp>
    </p:spTree>
    <p:extLst>
      <p:ext uri="{BB962C8B-B14F-4D97-AF65-F5344CB8AC3E}">
        <p14:creationId xmlns:p14="http://schemas.microsoft.com/office/powerpoint/2010/main" val="38186003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0044" y="3374026"/>
            <a:ext cx="7436313" cy="2760074"/>
          </a:xfrm>
          <a:prstGeom prst="rect">
            <a:avLst/>
          </a:prstGeom>
        </p:spPr>
        <p:txBody>
          <a:bodyPr lIns="65224" tIns="32612" rIns="65224" bIns="32612"/>
          <a:lstStyle/>
          <a:p>
            <a:r>
              <a:rPr lang="en-US" dirty="0" smtClean="0"/>
              <a:t>The </a:t>
            </a:r>
            <a:r>
              <a:rPr lang="en-US" dirty="0" err="1" smtClean="0"/>
              <a:t>EdTA</a:t>
            </a:r>
            <a:r>
              <a:rPr lang="en-US" dirty="0" smtClean="0"/>
              <a:t> boilerplate is 126 words long. It includes 3 organizations, 1 event, 2 publications, the mission, size and history. </a:t>
            </a:r>
          </a:p>
          <a:p>
            <a:endParaRPr lang="en-US" dirty="0"/>
          </a:p>
          <a:p>
            <a:r>
              <a:rPr lang="en-US" dirty="0" smtClean="0"/>
              <a:t>Let’s try composing a boilerplate for your theatre program. Maximum 100 words.</a:t>
            </a:r>
            <a:endParaRPr lang="en-US" dirty="0"/>
          </a:p>
        </p:txBody>
      </p:sp>
    </p:spTree>
    <p:extLst>
      <p:ext uri="{BB962C8B-B14F-4D97-AF65-F5344CB8AC3E}">
        <p14:creationId xmlns:p14="http://schemas.microsoft.com/office/powerpoint/2010/main" val="26263504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0044" y="3374026"/>
            <a:ext cx="7436313" cy="2760074"/>
          </a:xfrm>
          <a:prstGeom prst="rect">
            <a:avLst/>
          </a:prstGeom>
        </p:spPr>
        <p:txBody>
          <a:bodyPr lIns="65224" tIns="32612" rIns="65224" bIns="32612"/>
          <a:lstStyle/>
          <a:p>
            <a:r>
              <a:rPr lang="en-US" dirty="0" smtClean="0"/>
              <a:t>You already know how to build a timeline for your show—you know when you have to choose a work, hold auditions, how many rehearsals you need.  There’s also a kind of general rule of thumb for promotion, that if you integrate it with your production schedule, you’ll build interest as the show approaches.</a:t>
            </a:r>
          </a:p>
          <a:p>
            <a:endParaRPr lang="en-US" dirty="0" smtClean="0"/>
          </a:p>
          <a:p>
            <a:r>
              <a:rPr lang="en-US" dirty="0" smtClean="0"/>
              <a:t>HAND OUT—Universal promotional timeline</a:t>
            </a:r>
          </a:p>
          <a:p>
            <a:endParaRPr lang="en-US" dirty="0"/>
          </a:p>
        </p:txBody>
      </p:sp>
    </p:spTree>
    <p:extLst>
      <p:ext uri="{BB962C8B-B14F-4D97-AF65-F5344CB8AC3E}">
        <p14:creationId xmlns:p14="http://schemas.microsoft.com/office/powerpoint/2010/main" val="37269756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0044" y="3374026"/>
            <a:ext cx="7436313" cy="2760074"/>
          </a:xfrm>
          <a:prstGeom prst="rect">
            <a:avLst/>
          </a:prstGeom>
        </p:spPr>
        <p:txBody>
          <a:bodyPr lIns="65224" tIns="32612" rIns="65224" bIns="32612"/>
          <a:lstStyle/>
          <a:p>
            <a:r>
              <a:rPr lang="en-US" dirty="0" smtClean="0"/>
              <a:t>You already know how to build a timeline for your show—you know when you have to choose a work, hold auditions, how many rehearsals you need.  There’s also a kind of general rule of thumb for promotion, that if you integrate it with your production schedule, you’ll build interest as the show approaches.</a:t>
            </a:r>
          </a:p>
          <a:p>
            <a:endParaRPr lang="en-US" dirty="0" smtClean="0"/>
          </a:p>
          <a:p>
            <a:r>
              <a:rPr lang="en-US" dirty="0" smtClean="0"/>
              <a:t>HAND OUT—Universal promotional timeline</a:t>
            </a:r>
          </a:p>
          <a:p>
            <a:endParaRPr lang="en-US" dirty="0"/>
          </a:p>
        </p:txBody>
      </p:sp>
    </p:spTree>
    <p:extLst>
      <p:ext uri="{BB962C8B-B14F-4D97-AF65-F5344CB8AC3E}">
        <p14:creationId xmlns:p14="http://schemas.microsoft.com/office/powerpoint/2010/main" val="27939501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0044" y="3374026"/>
            <a:ext cx="7436313" cy="2760074"/>
          </a:xfrm>
          <a:prstGeom prst="rect">
            <a:avLst/>
          </a:prstGeom>
        </p:spPr>
        <p:txBody>
          <a:bodyPr lIns="65224" tIns="32612" rIns="65224" bIns="32612"/>
          <a:lstStyle/>
          <a:p>
            <a:r>
              <a:rPr lang="en-US" dirty="0" smtClean="0"/>
              <a:t>Picture your show here!</a:t>
            </a:r>
            <a:endParaRPr lang="en-US" dirty="0"/>
          </a:p>
        </p:txBody>
      </p:sp>
    </p:spTree>
    <p:extLst>
      <p:ext uri="{BB962C8B-B14F-4D97-AF65-F5344CB8AC3E}">
        <p14:creationId xmlns:p14="http://schemas.microsoft.com/office/powerpoint/2010/main" val="36794105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0044" y="3374026"/>
            <a:ext cx="7436313" cy="2760074"/>
          </a:xfrm>
          <a:prstGeom prst="rect">
            <a:avLst/>
          </a:prstGeom>
        </p:spPr>
        <p:txBody>
          <a:bodyPr lIns="65224" tIns="32612" rIns="65224" bIns="32612"/>
          <a:lstStyle/>
          <a:p>
            <a:endParaRPr lang="en-US" dirty="0"/>
          </a:p>
        </p:txBody>
      </p:sp>
    </p:spTree>
    <p:extLst>
      <p:ext uri="{BB962C8B-B14F-4D97-AF65-F5344CB8AC3E}">
        <p14:creationId xmlns:p14="http://schemas.microsoft.com/office/powerpoint/2010/main" val="3584734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0044" y="3374026"/>
            <a:ext cx="7436313" cy="2760074"/>
          </a:xfrm>
          <a:prstGeom prst="rect">
            <a:avLst/>
          </a:prstGeom>
        </p:spPr>
        <p:txBody>
          <a:bodyPr lIns="65224" tIns="32612" rIns="65224" bIns="32612"/>
          <a:lstStyle/>
          <a:p>
            <a:r>
              <a:rPr lang="en-US" dirty="0" smtClean="0"/>
              <a:t>Most basic example—your next production.  Your answers will vary depending on whether it is a family-favorite musical or an introspective drama.</a:t>
            </a:r>
          </a:p>
          <a:p>
            <a:r>
              <a:rPr lang="en-US" dirty="0" err="1"/>
              <a:t>Eg</a:t>
            </a:r>
            <a:r>
              <a:rPr lang="en-US" dirty="0"/>
              <a:t> desired audience for your next show</a:t>
            </a:r>
          </a:p>
          <a:p>
            <a:r>
              <a:rPr lang="en-US" dirty="0"/>
              <a:t>	Students--in school</a:t>
            </a:r>
          </a:p>
          <a:p>
            <a:r>
              <a:rPr lang="en-US" dirty="0"/>
              <a:t>	Parents, relatives--at home</a:t>
            </a:r>
          </a:p>
          <a:p>
            <a:r>
              <a:rPr lang="en-US" dirty="0"/>
              <a:t>	Sponsors--at work</a:t>
            </a:r>
          </a:p>
          <a:p>
            <a:endParaRPr lang="en-US" dirty="0"/>
          </a:p>
        </p:txBody>
      </p:sp>
    </p:spTree>
    <p:extLst>
      <p:ext uri="{BB962C8B-B14F-4D97-AF65-F5344CB8AC3E}">
        <p14:creationId xmlns:p14="http://schemas.microsoft.com/office/powerpoint/2010/main" val="5764829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0044" y="3374026"/>
            <a:ext cx="7436313" cy="2760074"/>
          </a:xfrm>
          <a:prstGeom prst="rect">
            <a:avLst/>
          </a:prstGeom>
        </p:spPr>
        <p:txBody>
          <a:bodyPr lIns="65224" tIns="32612" rIns="65224" bIns="32612"/>
          <a:lstStyle/>
          <a:p>
            <a:r>
              <a:rPr lang="en-US" dirty="0" smtClean="0"/>
              <a:t>Most basic example—your next production.  Your answers will vary depending on whether it is a family-favorite musical or an introspective drama.</a:t>
            </a:r>
          </a:p>
          <a:p>
            <a:r>
              <a:rPr lang="en-US" dirty="0"/>
              <a:t>Channels--choosing the right one for the right audience</a:t>
            </a:r>
          </a:p>
          <a:p>
            <a:r>
              <a:rPr lang="en-US" dirty="0"/>
              <a:t>	Direct</a:t>
            </a:r>
          </a:p>
          <a:p>
            <a:r>
              <a:rPr lang="en-US" dirty="0"/>
              <a:t>	 posters, hand-outs</a:t>
            </a:r>
            <a:r>
              <a:rPr lang="en-US" dirty="0" smtClean="0"/>
              <a:t>, Facebook</a:t>
            </a:r>
            <a:r>
              <a:rPr lang="en-US" dirty="0"/>
              <a:t>, Twitter, Instagram</a:t>
            </a:r>
          </a:p>
          <a:p>
            <a:r>
              <a:rPr lang="en-US" dirty="0"/>
              <a:t>	Indirect--anything that requires a ‘gatekeeper’</a:t>
            </a:r>
          </a:p>
          <a:p>
            <a:r>
              <a:rPr lang="en-US" dirty="0"/>
              <a:t>	School announcements, school newspaper or radio/</a:t>
            </a:r>
            <a:r>
              <a:rPr lang="en-US" dirty="0" err="1"/>
              <a:t>tv</a:t>
            </a:r>
            <a:r>
              <a:rPr lang="en-US" dirty="0"/>
              <a:t> item</a:t>
            </a:r>
          </a:p>
          <a:p>
            <a:r>
              <a:rPr lang="en-US" dirty="0"/>
              <a:t>	Posters in business </a:t>
            </a:r>
            <a:r>
              <a:rPr lang="en-US" dirty="0" smtClean="0"/>
              <a:t>windows</a:t>
            </a:r>
          </a:p>
          <a:p>
            <a:endParaRPr lang="en-US" dirty="0"/>
          </a:p>
          <a:p>
            <a:endParaRPr lang="en-US" dirty="0"/>
          </a:p>
        </p:txBody>
      </p:sp>
    </p:spTree>
    <p:extLst>
      <p:ext uri="{BB962C8B-B14F-4D97-AF65-F5344CB8AC3E}">
        <p14:creationId xmlns:p14="http://schemas.microsoft.com/office/powerpoint/2010/main" val="27256871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0044" y="3374026"/>
            <a:ext cx="7436313" cy="2760074"/>
          </a:xfrm>
          <a:prstGeom prst="rect">
            <a:avLst/>
          </a:prstGeom>
        </p:spPr>
        <p:txBody>
          <a:bodyPr lIns="65224" tIns="32612" rIns="65224" bIns="32612"/>
          <a:lstStyle/>
          <a:p>
            <a:r>
              <a:rPr lang="en-US" dirty="0" smtClean="0"/>
              <a:t>Most basic example—your next production.  Your answers will vary depending on whether it is a family-favorite musical or an introspective drama.</a:t>
            </a:r>
          </a:p>
          <a:p>
            <a:r>
              <a:rPr lang="en-US" dirty="0"/>
              <a:t>Channels--choosing the right one for the right audience</a:t>
            </a:r>
          </a:p>
          <a:p>
            <a:r>
              <a:rPr lang="en-US" dirty="0"/>
              <a:t>	Direct</a:t>
            </a:r>
          </a:p>
          <a:p>
            <a:r>
              <a:rPr lang="en-US" dirty="0"/>
              <a:t>	 posters, hand-outs</a:t>
            </a:r>
            <a:r>
              <a:rPr lang="en-US" dirty="0" smtClean="0"/>
              <a:t>, Facebook</a:t>
            </a:r>
            <a:r>
              <a:rPr lang="en-US" dirty="0"/>
              <a:t>, Twitter, Instagram</a:t>
            </a:r>
          </a:p>
          <a:p>
            <a:r>
              <a:rPr lang="en-US" dirty="0"/>
              <a:t>	Indirect--anything that requires a ‘gatekeeper’</a:t>
            </a:r>
          </a:p>
          <a:p>
            <a:r>
              <a:rPr lang="en-US" dirty="0"/>
              <a:t>	School announcements, school newspaper or radio/</a:t>
            </a:r>
            <a:r>
              <a:rPr lang="en-US" dirty="0" err="1"/>
              <a:t>tv</a:t>
            </a:r>
            <a:r>
              <a:rPr lang="en-US" dirty="0"/>
              <a:t> item</a:t>
            </a:r>
          </a:p>
          <a:p>
            <a:r>
              <a:rPr lang="en-US" dirty="0"/>
              <a:t>	Posters in business </a:t>
            </a:r>
            <a:r>
              <a:rPr lang="en-US" dirty="0" smtClean="0"/>
              <a:t>windows</a:t>
            </a:r>
          </a:p>
          <a:p>
            <a:r>
              <a:rPr lang="en-US" dirty="0"/>
              <a:t>Let’s talk through a musical—</a:t>
            </a:r>
          </a:p>
          <a:p>
            <a:r>
              <a:rPr lang="en-US" dirty="0"/>
              <a:t>	</a:t>
            </a:r>
            <a:r>
              <a:rPr lang="en-US" dirty="0" smtClean="0"/>
              <a:t>audience—students of course, but also lots of families with children</a:t>
            </a:r>
            <a:endParaRPr lang="en-US" dirty="0"/>
          </a:p>
          <a:p>
            <a:r>
              <a:rPr lang="en-US" dirty="0"/>
              <a:t>Let’s talk through a </a:t>
            </a:r>
            <a:r>
              <a:rPr lang="en-US" dirty="0" smtClean="0"/>
              <a:t>drama</a:t>
            </a:r>
          </a:p>
          <a:p>
            <a:r>
              <a:rPr lang="en-US" dirty="0"/>
              <a:t>	</a:t>
            </a:r>
            <a:r>
              <a:rPr lang="en-US" dirty="0" smtClean="0"/>
              <a:t>audience—again students, more officials, and adults in the community, but no children under 12</a:t>
            </a:r>
          </a:p>
          <a:p>
            <a:endParaRPr lang="en-US" dirty="0"/>
          </a:p>
          <a:p>
            <a:r>
              <a:rPr lang="en-US" dirty="0" smtClean="0"/>
              <a:t>It may be helpful to keep these visuals in mind when you’re thinking about how to reach people.</a:t>
            </a:r>
          </a:p>
          <a:p>
            <a:endParaRPr lang="en-US" dirty="0"/>
          </a:p>
          <a:p>
            <a:endParaRPr lang="en-US" dirty="0" smtClean="0"/>
          </a:p>
          <a:p>
            <a:endParaRPr lang="en-US" dirty="0"/>
          </a:p>
          <a:p>
            <a:endParaRPr lang="en-US" dirty="0"/>
          </a:p>
        </p:txBody>
      </p:sp>
    </p:spTree>
    <p:extLst>
      <p:ext uri="{BB962C8B-B14F-4D97-AF65-F5344CB8AC3E}">
        <p14:creationId xmlns:p14="http://schemas.microsoft.com/office/powerpoint/2010/main" val="3881432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0044" y="3374026"/>
            <a:ext cx="7436313" cy="2760074"/>
          </a:xfrm>
          <a:prstGeom prst="rect">
            <a:avLst/>
          </a:prstGeom>
        </p:spPr>
        <p:txBody>
          <a:bodyPr lIns="65224" tIns="32612" rIns="65224" bIns="32612"/>
          <a:lstStyle/>
          <a:p>
            <a:pPr defTabSz="326121">
              <a:defRPr/>
            </a:pPr>
            <a:r>
              <a:rPr lang="en-US" dirty="0" smtClean="0"/>
              <a:t>It may be helpful to keep those</a:t>
            </a:r>
            <a:r>
              <a:rPr lang="en-US" baseline="0" dirty="0" smtClean="0"/>
              <a:t> audience </a:t>
            </a:r>
            <a:r>
              <a:rPr lang="en-US" dirty="0" smtClean="0"/>
              <a:t>visuals in mind when you’re thinking about how to reach people.</a:t>
            </a:r>
          </a:p>
          <a:p>
            <a:endParaRPr lang="en-US" dirty="0"/>
          </a:p>
        </p:txBody>
      </p:sp>
    </p:spTree>
    <p:extLst>
      <p:ext uri="{BB962C8B-B14F-4D97-AF65-F5344CB8AC3E}">
        <p14:creationId xmlns:p14="http://schemas.microsoft.com/office/powerpoint/2010/main" val="29089157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0044" y="3374026"/>
            <a:ext cx="7436313" cy="2760074"/>
          </a:xfrm>
          <a:prstGeom prst="rect">
            <a:avLst/>
          </a:prstGeom>
        </p:spPr>
        <p:txBody>
          <a:bodyPr lIns="65224" tIns="32612" rIns="65224" bIns="32612"/>
          <a:lstStyle/>
          <a:p>
            <a:r>
              <a:rPr lang="en-US" dirty="0" smtClean="0"/>
              <a:t>Let’s talk about how you would prioritize these for the family-friendly musical.</a:t>
            </a:r>
          </a:p>
          <a:p>
            <a:endParaRPr lang="en-US" dirty="0" smtClean="0"/>
          </a:p>
          <a:p>
            <a:r>
              <a:rPr lang="en-US" dirty="0" smtClean="0"/>
              <a:t>Now what will change when you’re promoting your drama.</a:t>
            </a:r>
          </a:p>
          <a:p>
            <a:endParaRPr lang="en-US" dirty="0" smtClean="0"/>
          </a:p>
          <a:p>
            <a:r>
              <a:rPr lang="en-US" dirty="0" smtClean="0"/>
              <a:t>And how about during TIOS—Theatre in Our Schools Month</a:t>
            </a:r>
            <a:endParaRPr lang="en-US" dirty="0"/>
          </a:p>
        </p:txBody>
      </p:sp>
    </p:spTree>
    <p:extLst>
      <p:ext uri="{BB962C8B-B14F-4D97-AF65-F5344CB8AC3E}">
        <p14:creationId xmlns:p14="http://schemas.microsoft.com/office/powerpoint/2010/main" val="25278881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0044" y="3374026"/>
            <a:ext cx="7436313" cy="2760074"/>
          </a:xfrm>
          <a:prstGeom prst="rect">
            <a:avLst/>
          </a:prstGeom>
        </p:spPr>
        <p:txBody>
          <a:bodyPr lIns="65224" tIns="32612" rIns="65224" bIns="32612"/>
          <a:lstStyle/>
          <a:p>
            <a:r>
              <a:rPr lang="en-US" dirty="0"/>
              <a:t>Let’s talk about how you would prioritize these for the family-friendly musical.</a:t>
            </a:r>
          </a:p>
          <a:p>
            <a:endParaRPr lang="en-US" dirty="0"/>
          </a:p>
          <a:p>
            <a:r>
              <a:rPr lang="en-US" dirty="0"/>
              <a:t>Now what will change when you’re promoting your drama.</a:t>
            </a:r>
          </a:p>
          <a:p>
            <a:endParaRPr lang="en-US" dirty="0"/>
          </a:p>
          <a:p>
            <a:r>
              <a:rPr lang="en-US" dirty="0"/>
              <a:t>And how about during TIOS—Theatre in Our Schools Month</a:t>
            </a:r>
          </a:p>
          <a:p>
            <a:endParaRPr lang="en-US" dirty="0" smtClean="0"/>
          </a:p>
          <a:p>
            <a:endParaRPr lang="en-US" dirty="0"/>
          </a:p>
          <a:p>
            <a:endParaRPr lang="en-US" dirty="0"/>
          </a:p>
        </p:txBody>
      </p:sp>
    </p:spTree>
    <p:extLst>
      <p:ext uri="{BB962C8B-B14F-4D97-AF65-F5344CB8AC3E}">
        <p14:creationId xmlns:p14="http://schemas.microsoft.com/office/powerpoint/2010/main" val="31393318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ody Copy Slide 1">
    <p:spTree>
      <p:nvGrpSpPr>
        <p:cNvPr id="1" name=""/>
        <p:cNvGrpSpPr/>
        <p:nvPr/>
      </p:nvGrpSpPr>
      <p:grpSpPr>
        <a:xfrm>
          <a:off x="0" y="0"/>
          <a:ext cx="0" cy="0"/>
          <a:chOff x="0" y="0"/>
          <a:chExt cx="0" cy="0"/>
        </a:xfrm>
      </p:grpSpPr>
      <p:sp>
        <p:nvSpPr>
          <p:cNvPr id="7" name="object 2"/>
          <p:cNvSpPr/>
          <p:nvPr userDrawn="1"/>
        </p:nvSpPr>
        <p:spPr>
          <a:xfrm>
            <a:off x="7150712" y="2190350"/>
            <a:ext cx="7475220" cy="6039485"/>
          </a:xfrm>
          <a:custGeom>
            <a:avLst/>
            <a:gdLst/>
            <a:ahLst/>
            <a:cxnLst/>
            <a:rect l="l" t="t" r="r" b="b"/>
            <a:pathLst>
              <a:path w="7475219" h="6039484">
                <a:moveTo>
                  <a:pt x="6227720" y="0"/>
                </a:moveTo>
                <a:lnTo>
                  <a:pt x="6157631" y="5333"/>
                </a:lnTo>
                <a:lnTo>
                  <a:pt x="6088899" y="21336"/>
                </a:lnTo>
                <a:lnTo>
                  <a:pt x="6022883" y="48005"/>
                </a:lnTo>
                <a:lnTo>
                  <a:pt x="5960940" y="85343"/>
                </a:lnTo>
                <a:lnTo>
                  <a:pt x="5904428" y="133350"/>
                </a:lnTo>
                <a:lnTo>
                  <a:pt x="17305" y="6020473"/>
                </a:lnTo>
                <a:lnTo>
                  <a:pt x="0" y="6039250"/>
                </a:lnTo>
                <a:lnTo>
                  <a:pt x="5056126" y="6039250"/>
                </a:lnTo>
                <a:lnTo>
                  <a:pt x="7475166" y="3620209"/>
                </a:lnTo>
                <a:lnTo>
                  <a:pt x="7475166" y="1057505"/>
                </a:lnTo>
                <a:lnTo>
                  <a:pt x="6551011" y="133350"/>
                </a:lnTo>
                <a:lnTo>
                  <a:pt x="6494499" y="85344"/>
                </a:lnTo>
                <a:lnTo>
                  <a:pt x="6432556" y="48005"/>
                </a:lnTo>
                <a:lnTo>
                  <a:pt x="6366540" y="21336"/>
                </a:lnTo>
                <a:lnTo>
                  <a:pt x="6297809" y="5333"/>
                </a:lnTo>
                <a:lnTo>
                  <a:pt x="6262849" y="1333"/>
                </a:lnTo>
                <a:lnTo>
                  <a:pt x="6227720" y="0"/>
                </a:lnTo>
              </a:path>
            </a:pathLst>
          </a:custGeom>
          <a:solidFill>
            <a:srgbClr val="0088C0"/>
          </a:solidFill>
        </p:spPr>
        <p:txBody>
          <a:bodyPr wrap="square" lIns="0" tIns="0" rIns="0" bIns="0" rtlCol="0"/>
          <a:lstStyle/>
          <a:p>
            <a:endParaRPr dirty="0"/>
          </a:p>
        </p:txBody>
      </p:sp>
      <p:sp>
        <p:nvSpPr>
          <p:cNvPr id="8" name="object 3"/>
          <p:cNvSpPr/>
          <p:nvPr userDrawn="1"/>
        </p:nvSpPr>
        <p:spPr>
          <a:xfrm>
            <a:off x="8954565" y="970722"/>
            <a:ext cx="3216275" cy="3216275"/>
          </a:xfrm>
          <a:custGeom>
            <a:avLst/>
            <a:gdLst/>
            <a:ahLst/>
            <a:cxnLst/>
            <a:rect l="l" t="t" r="r" b="b"/>
            <a:pathLst>
              <a:path w="3216275" h="3216275">
                <a:moveTo>
                  <a:pt x="1608134" y="0"/>
                </a:moveTo>
                <a:lnTo>
                  <a:pt x="1538045" y="5334"/>
                </a:lnTo>
                <a:lnTo>
                  <a:pt x="1469313" y="21337"/>
                </a:lnTo>
                <a:lnTo>
                  <a:pt x="1403297" y="48009"/>
                </a:lnTo>
                <a:lnTo>
                  <a:pt x="1341354" y="85350"/>
                </a:lnTo>
                <a:lnTo>
                  <a:pt x="1284843" y="133359"/>
                </a:lnTo>
                <a:lnTo>
                  <a:pt x="133359" y="1284843"/>
                </a:lnTo>
                <a:lnTo>
                  <a:pt x="85350" y="1341354"/>
                </a:lnTo>
                <a:lnTo>
                  <a:pt x="48009" y="1403297"/>
                </a:lnTo>
                <a:lnTo>
                  <a:pt x="21337" y="1469313"/>
                </a:lnTo>
                <a:lnTo>
                  <a:pt x="5334" y="1538045"/>
                </a:lnTo>
                <a:lnTo>
                  <a:pt x="0" y="1608134"/>
                </a:lnTo>
                <a:lnTo>
                  <a:pt x="1333" y="1643263"/>
                </a:lnTo>
                <a:lnTo>
                  <a:pt x="12002" y="1712843"/>
                </a:lnTo>
                <a:lnTo>
                  <a:pt x="33339" y="1780387"/>
                </a:lnTo>
                <a:lnTo>
                  <a:pt x="65346" y="1844536"/>
                </a:lnTo>
                <a:lnTo>
                  <a:pt x="108021" y="1903933"/>
                </a:lnTo>
                <a:lnTo>
                  <a:pt x="1284843" y="3082909"/>
                </a:lnTo>
                <a:lnTo>
                  <a:pt x="1341354" y="3130918"/>
                </a:lnTo>
                <a:lnTo>
                  <a:pt x="1403297" y="3168259"/>
                </a:lnTo>
                <a:lnTo>
                  <a:pt x="1469313" y="3194931"/>
                </a:lnTo>
                <a:lnTo>
                  <a:pt x="1538045" y="3210934"/>
                </a:lnTo>
                <a:lnTo>
                  <a:pt x="1608134" y="3216268"/>
                </a:lnTo>
                <a:lnTo>
                  <a:pt x="1643263" y="3214935"/>
                </a:lnTo>
                <a:lnTo>
                  <a:pt x="1712843" y="3204266"/>
                </a:lnTo>
                <a:lnTo>
                  <a:pt x="1780387" y="3182928"/>
                </a:lnTo>
                <a:lnTo>
                  <a:pt x="1844536" y="3150922"/>
                </a:lnTo>
                <a:lnTo>
                  <a:pt x="1903933" y="3108247"/>
                </a:lnTo>
                <a:lnTo>
                  <a:pt x="3082909" y="1931425"/>
                </a:lnTo>
                <a:lnTo>
                  <a:pt x="3130918" y="1874913"/>
                </a:lnTo>
                <a:lnTo>
                  <a:pt x="3168259" y="1812970"/>
                </a:lnTo>
                <a:lnTo>
                  <a:pt x="3194931" y="1746954"/>
                </a:lnTo>
                <a:lnTo>
                  <a:pt x="3210934" y="1678223"/>
                </a:lnTo>
                <a:lnTo>
                  <a:pt x="3216268" y="1608134"/>
                </a:lnTo>
                <a:lnTo>
                  <a:pt x="3214935" y="1573004"/>
                </a:lnTo>
                <a:lnTo>
                  <a:pt x="3204266" y="1503424"/>
                </a:lnTo>
                <a:lnTo>
                  <a:pt x="3182928" y="1435881"/>
                </a:lnTo>
                <a:lnTo>
                  <a:pt x="3150922" y="1371732"/>
                </a:lnTo>
                <a:lnTo>
                  <a:pt x="3108247" y="1312335"/>
                </a:lnTo>
                <a:lnTo>
                  <a:pt x="1931425" y="133359"/>
                </a:lnTo>
                <a:lnTo>
                  <a:pt x="1874913" y="85350"/>
                </a:lnTo>
                <a:lnTo>
                  <a:pt x="1812970" y="48009"/>
                </a:lnTo>
                <a:lnTo>
                  <a:pt x="1746954" y="21337"/>
                </a:lnTo>
                <a:lnTo>
                  <a:pt x="1678223" y="5334"/>
                </a:lnTo>
                <a:lnTo>
                  <a:pt x="1608134" y="0"/>
                </a:lnTo>
                <a:close/>
              </a:path>
            </a:pathLst>
          </a:custGeom>
          <a:solidFill>
            <a:srgbClr val="A25CBF"/>
          </a:solidFill>
        </p:spPr>
        <p:txBody>
          <a:bodyPr wrap="square" lIns="0" tIns="0" rIns="0" bIns="0" rtlCol="0"/>
          <a:lstStyle/>
          <a:p>
            <a:endParaRPr/>
          </a:p>
        </p:txBody>
      </p:sp>
      <p:sp>
        <p:nvSpPr>
          <p:cNvPr id="9" name="object 4"/>
          <p:cNvSpPr/>
          <p:nvPr userDrawn="1"/>
        </p:nvSpPr>
        <p:spPr>
          <a:xfrm>
            <a:off x="11419887" y="0"/>
            <a:ext cx="3206115" cy="4405630"/>
          </a:xfrm>
          <a:custGeom>
            <a:avLst/>
            <a:gdLst/>
            <a:ahLst/>
            <a:cxnLst/>
            <a:rect l="l" t="t" r="r" b="b"/>
            <a:pathLst>
              <a:path w="3206115" h="4405630">
                <a:moveTo>
                  <a:pt x="819741" y="0"/>
                </a:moveTo>
                <a:lnTo>
                  <a:pt x="133359" y="686381"/>
                </a:lnTo>
                <a:lnTo>
                  <a:pt x="85350" y="742893"/>
                </a:lnTo>
                <a:lnTo>
                  <a:pt x="48009" y="804836"/>
                </a:lnTo>
                <a:lnTo>
                  <a:pt x="21337" y="870852"/>
                </a:lnTo>
                <a:lnTo>
                  <a:pt x="5334" y="939584"/>
                </a:lnTo>
                <a:lnTo>
                  <a:pt x="0" y="1009673"/>
                </a:lnTo>
                <a:lnTo>
                  <a:pt x="1333" y="1044802"/>
                </a:lnTo>
                <a:lnTo>
                  <a:pt x="12002" y="1114382"/>
                </a:lnTo>
                <a:lnTo>
                  <a:pt x="33339" y="1181926"/>
                </a:lnTo>
                <a:lnTo>
                  <a:pt x="65346" y="1246075"/>
                </a:lnTo>
                <a:lnTo>
                  <a:pt x="108021" y="1305472"/>
                </a:lnTo>
                <a:lnTo>
                  <a:pt x="133359" y="1332964"/>
                </a:lnTo>
                <a:lnTo>
                  <a:pt x="3205990" y="4405595"/>
                </a:lnTo>
              </a:path>
            </a:pathLst>
          </a:custGeom>
          <a:ln w="25400">
            <a:solidFill>
              <a:srgbClr val="A3D55D"/>
            </a:solidFill>
          </a:ln>
        </p:spPr>
        <p:txBody>
          <a:bodyPr wrap="square" lIns="0" tIns="0" rIns="0" bIns="0" rtlCol="0"/>
          <a:lstStyle/>
          <a:p>
            <a:endParaRPr/>
          </a:p>
        </p:txBody>
      </p:sp>
      <p:sp>
        <p:nvSpPr>
          <p:cNvPr id="4" name="Title 3"/>
          <p:cNvSpPr>
            <a:spLocks noGrp="1"/>
          </p:cNvSpPr>
          <p:nvPr>
            <p:ph type="title" hasCustomPrompt="1"/>
          </p:nvPr>
        </p:nvSpPr>
        <p:spPr>
          <a:xfrm>
            <a:off x="1447800" y="1143000"/>
            <a:ext cx="7086600" cy="304800"/>
          </a:xfrm>
          <a:prstGeom prst="rect">
            <a:avLst/>
          </a:prstGeom>
        </p:spPr>
        <p:txBody>
          <a:bodyPr vert="horz"/>
          <a:lstStyle>
            <a:lvl1pPr>
              <a:defRPr sz="1200" b="0" i="0">
                <a:solidFill>
                  <a:srgbClr val="2B4F90"/>
                </a:solidFill>
                <a:latin typeface="Univers 55"/>
                <a:cs typeface="Univers 55"/>
              </a:defRPr>
            </a:lvl1pPr>
          </a:lstStyle>
          <a:p>
            <a:r>
              <a:rPr lang="en-US" dirty="0" smtClean="0"/>
              <a:t>CLICK HERE TO ADD PRESNETATION NAME</a:t>
            </a:r>
            <a:endParaRPr lang="en-US" dirty="0"/>
          </a:p>
        </p:txBody>
      </p:sp>
      <p:sp>
        <p:nvSpPr>
          <p:cNvPr id="17" name="Text Placeholder 16"/>
          <p:cNvSpPr>
            <a:spLocks noGrp="1"/>
          </p:cNvSpPr>
          <p:nvPr>
            <p:ph type="body" sz="quarter" idx="11"/>
          </p:nvPr>
        </p:nvSpPr>
        <p:spPr>
          <a:xfrm>
            <a:off x="1447800" y="3352800"/>
            <a:ext cx="4191000" cy="1524000"/>
          </a:xfrm>
          <a:prstGeom prst="rect">
            <a:avLst/>
          </a:prstGeom>
        </p:spPr>
        <p:txBody>
          <a:bodyPr vert="horz"/>
          <a:lstStyle>
            <a:lvl1pPr marL="156845" marR="0" indent="-144145" defTabSz="914400" eaLnBrk="1" fontAlgn="auto" latinLnBrk="0" hangingPunct="1">
              <a:lnSpc>
                <a:spcPct val="120000"/>
              </a:lnSpc>
              <a:spcBef>
                <a:spcPts val="0"/>
              </a:spcBef>
              <a:spcAft>
                <a:spcPts val="0"/>
              </a:spcAft>
              <a:buClr>
                <a:srgbClr val="333D47"/>
              </a:buClr>
              <a:buSzTx/>
              <a:buFont typeface="Hoefler Text"/>
              <a:buChar char="•"/>
              <a:tabLst>
                <a:tab pos="147955" algn="l"/>
              </a:tabLst>
              <a:defRPr baseline="0">
                <a:solidFill>
                  <a:srgbClr val="303D47"/>
                </a:solidFill>
                <a:latin typeface="Hoefler Text"/>
                <a:cs typeface="Hoefler Text"/>
              </a:defRPr>
            </a:lvl1pPr>
          </a:lstStyle>
          <a:p>
            <a:pPr lvl="0"/>
            <a:r>
              <a:rPr lang="en-US" dirty="0" smtClean="0"/>
              <a:t>Click to edit Master text styles</a:t>
            </a:r>
          </a:p>
          <a:p>
            <a:pPr marL="156845" indent="-144145">
              <a:lnSpc>
                <a:spcPct val="120000"/>
              </a:lnSpc>
              <a:buClr>
                <a:srgbClr val="333D47"/>
              </a:buClr>
              <a:buFont typeface="Hoefler Text"/>
              <a:buChar char="•"/>
              <a:tabLst>
                <a:tab pos="147955" algn="l"/>
              </a:tabLst>
            </a:pPr>
            <a:r>
              <a:rPr lang="en-US" sz="1800" dirty="0" smtClean="0">
                <a:solidFill>
                  <a:srgbClr val="333D47"/>
                </a:solidFill>
                <a:latin typeface="Hoefler Text"/>
                <a:cs typeface="Hoefler Text"/>
              </a:rPr>
              <a:t>Bullet 2</a:t>
            </a:r>
            <a:endParaRPr lang="en-US" sz="1800" dirty="0" smtClean="0">
              <a:latin typeface="Hoefler Text"/>
              <a:cs typeface="Hoefler Text"/>
            </a:endParaRPr>
          </a:p>
          <a:p>
            <a:pPr marL="156845" indent="-144145">
              <a:lnSpc>
                <a:spcPct val="120000"/>
              </a:lnSpc>
              <a:buClr>
                <a:srgbClr val="333D47"/>
              </a:buClr>
              <a:buFont typeface="Hoefler Text"/>
              <a:buChar char="•"/>
              <a:tabLst>
                <a:tab pos="147955" algn="l"/>
              </a:tabLst>
            </a:pPr>
            <a:r>
              <a:rPr lang="en-US" sz="1800" dirty="0" smtClean="0">
                <a:solidFill>
                  <a:srgbClr val="333D47"/>
                </a:solidFill>
                <a:latin typeface="Hoefler Text"/>
                <a:cs typeface="Hoefler Text"/>
              </a:rPr>
              <a:t>Bullet 3</a:t>
            </a:r>
          </a:p>
          <a:p>
            <a:pPr marL="156845" indent="-144145">
              <a:lnSpc>
                <a:spcPct val="120000"/>
              </a:lnSpc>
              <a:buClr>
                <a:srgbClr val="333D47"/>
              </a:buClr>
              <a:buFont typeface="Hoefler Text"/>
              <a:buChar char="•"/>
              <a:tabLst>
                <a:tab pos="147955" algn="l"/>
              </a:tabLst>
            </a:pPr>
            <a:r>
              <a:rPr lang="en-US" sz="1800" dirty="0" smtClean="0">
                <a:solidFill>
                  <a:srgbClr val="333D47"/>
                </a:solidFill>
                <a:latin typeface="Hoefler Text"/>
                <a:cs typeface="Hoefler Text"/>
              </a:rPr>
              <a:t>Bullet 4</a:t>
            </a:r>
            <a:endParaRPr lang="en-US" sz="1800" dirty="0" smtClean="0">
              <a:latin typeface="Hoefler Text"/>
              <a:cs typeface="Hoefler Text"/>
            </a:endParaRPr>
          </a:p>
          <a:p>
            <a:pPr marL="156845" indent="-144145">
              <a:lnSpc>
                <a:spcPct val="120000"/>
              </a:lnSpc>
              <a:buClr>
                <a:srgbClr val="333D47"/>
              </a:buClr>
              <a:buFont typeface="Hoefler Text"/>
              <a:buChar char="•"/>
              <a:tabLst>
                <a:tab pos="147955" algn="l"/>
              </a:tabLst>
            </a:pPr>
            <a:r>
              <a:rPr lang="en-US" sz="1800" dirty="0" smtClean="0">
                <a:solidFill>
                  <a:srgbClr val="333D47"/>
                </a:solidFill>
                <a:latin typeface="Hoefler Text"/>
                <a:cs typeface="Hoefler Text"/>
              </a:rPr>
              <a:t>Bullet 5</a:t>
            </a:r>
            <a:endParaRPr lang="en-US" sz="1800" dirty="0" smtClean="0">
              <a:latin typeface="Hoefler Text"/>
              <a:cs typeface="Hoefler Text"/>
            </a:endParaRPr>
          </a:p>
          <a:p>
            <a:pPr marL="156845" indent="-144145">
              <a:lnSpc>
                <a:spcPct val="120000"/>
              </a:lnSpc>
              <a:buClr>
                <a:srgbClr val="333D47"/>
              </a:buClr>
              <a:buFont typeface="Hoefler Text"/>
              <a:buChar char="•"/>
              <a:tabLst>
                <a:tab pos="147955" algn="l"/>
              </a:tabLst>
            </a:pPr>
            <a:r>
              <a:rPr lang="en-US" sz="1800" dirty="0" smtClean="0">
                <a:solidFill>
                  <a:srgbClr val="333D47"/>
                </a:solidFill>
                <a:latin typeface="Hoefler Text"/>
                <a:cs typeface="Hoefler Text"/>
              </a:rPr>
              <a:t>Bullet 6</a:t>
            </a:r>
            <a:endParaRPr lang="en-US" sz="1800" dirty="0" smtClean="0">
              <a:latin typeface="Hoefler Text"/>
              <a:cs typeface="Hoefler Text"/>
            </a:endParaRPr>
          </a:p>
          <a:p>
            <a:pPr marL="156845" indent="-144145">
              <a:lnSpc>
                <a:spcPct val="120000"/>
              </a:lnSpc>
              <a:buClr>
                <a:srgbClr val="333D47"/>
              </a:buClr>
              <a:buFont typeface="Hoefler Text"/>
              <a:buChar char="•"/>
              <a:tabLst>
                <a:tab pos="147955" algn="l"/>
              </a:tabLst>
            </a:pPr>
            <a:endParaRPr lang="en-US" sz="1800" dirty="0" smtClean="0">
              <a:latin typeface="Hoefler Text"/>
              <a:cs typeface="Hoefler Text"/>
            </a:endParaRPr>
          </a:p>
        </p:txBody>
      </p:sp>
      <p:sp>
        <p:nvSpPr>
          <p:cNvPr id="10" name="Text Placeholder 12"/>
          <p:cNvSpPr>
            <a:spLocks noGrp="1"/>
          </p:cNvSpPr>
          <p:nvPr>
            <p:ph type="body" sz="quarter" idx="10" hasCustomPrompt="1"/>
          </p:nvPr>
        </p:nvSpPr>
        <p:spPr>
          <a:xfrm>
            <a:off x="1447800" y="2842621"/>
            <a:ext cx="7086600" cy="433979"/>
          </a:xfrm>
          <a:prstGeom prst="rect">
            <a:avLst/>
          </a:prstGeom>
        </p:spPr>
        <p:txBody>
          <a:bodyPr vert="horz"/>
          <a:lstStyle>
            <a:lvl1pPr marL="0" algn="l">
              <a:defRPr sz="2400" b="0" i="0">
                <a:solidFill>
                  <a:srgbClr val="303D47"/>
                </a:solidFill>
                <a:latin typeface="Univers 55"/>
                <a:cs typeface="Univers 55"/>
              </a:defRPr>
            </a:lvl1pPr>
          </a:lstStyle>
          <a:p>
            <a:pPr marL="12700"/>
            <a:r>
              <a:rPr lang="en-US" dirty="0" smtClean="0"/>
              <a:t>CLICK TO ADD TITLE</a:t>
            </a:r>
          </a:p>
          <a:p>
            <a:pPr marL="12700"/>
            <a:endParaRPr lang="en-US" dirty="0" smtClean="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ody Copy Slide 10">
    <p:spTree>
      <p:nvGrpSpPr>
        <p:cNvPr id="1" name=""/>
        <p:cNvGrpSpPr/>
        <p:nvPr/>
      </p:nvGrpSpPr>
      <p:grpSpPr>
        <a:xfrm>
          <a:off x="0" y="0"/>
          <a:ext cx="0" cy="0"/>
          <a:chOff x="0" y="0"/>
          <a:chExt cx="0" cy="0"/>
        </a:xfrm>
      </p:grpSpPr>
      <p:sp>
        <p:nvSpPr>
          <p:cNvPr id="3" name="object 2"/>
          <p:cNvSpPr/>
          <p:nvPr userDrawn="1"/>
        </p:nvSpPr>
        <p:spPr>
          <a:xfrm>
            <a:off x="7154798" y="2190343"/>
            <a:ext cx="7475601" cy="6039256"/>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4" name="object 3"/>
          <p:cNvSpPr/>
          <p:nvPr userDrawn="1"/>
        </p:nvSpPr>
        <p:spPr>
          <a:xfrm>
            <a:off x="8959087" y="970723"/>
            <a:ext cx="3216275" cy="3216275"/>
          </a:xfrm>
          <a:custGeom>
            <a:avLst/>
            <a:gdLst/>
            <a:ahLst/>
            <a:cxnLst/>
            <a:rect l="l" t="t" r="r" b="b"/>
            <a:pathLst>
              <a:path w="3216275" h="3216275">
                <a:moveTo>
                  <a:pt x="1608134" y="0"/>
                </a:moveTo>
                <a:lnTo>
                  <a:pt x="1538045" y="5334"/>
                </a:lnTo>
                <a:lnTo>
                  <a:pt x="1469313" y="21337"/>
                </a:lnTo>
                <a:lnTo>
                  <a:pt x="1403297" y="48009"/>
                </a:lnTo>
                <a:lnTo>
                  <a:pt x="1341354" y="85350"/>
                </a:lnTo>
                <a:lnTo>
                  <a:pt x="1284843" y="133359"/>
                </a:lnTo>
                <a:lnTo>
                  <a:pt x="133359" y="1284843"/>
                </a:lnTo>
                <a:lnTo>
                  <a:pt x="85350" y="1341354"/>
                </a:lnTo>
                <a:lnTo>
                  <a:pt x="48009" y="1403297"/>
                </a:lnTo>
                <a:lnTo>
                  <a:pt x="21337" y="1469313"/>
                </a:lnTo>
                <a:lnTo>
                  <a:pt x="5334" y="1538045"/>
                </a:lnTo>
                <a:lnTo>
                  <a:pt x="0" y="1608134"/>
                </a:lnTo>
                <a:lnTo>
                  <a:pt x="1333" y="1643263"/>
                </a:lnTo>
                <a:lnTo>
                  <a:pt x="12002" y="1712843"/>
                </a:lnTo>
                <a:lnTo>
                  <a:pt x="33339" y="1780387"/>
                </a:lnTo>
                <a:lnTo>
                  <a:pt x="65346" y="1844536"/>
                </a:lnTo>
                <a:lnTo>
                  <a:pt x="108021" y="1903933"/>
                </a:lnTo>
                <a:lnTo>
                  <a:pt x="1284843" y="3082909"/>
                </a:lnTo>
                <a:lnTo>
                  <a:pt x="1341354" y="3130918"/>
                </a:lnTo>
                <a:lnTo>
                  <a:pt x="1403297" y="3168259"/>
                </a:lnTo>
                <a:lnTo>
                  <a:pt x="1469313" y="3194931"/>
                </a:lnTo>
                <a:lnTo>
                  <a:pt x="1538045" y="3210934"/>
                </a:lnTo>
                <a:lnTo>
                  <a:pt x="1608134" y="3216268"/>
                </a:lnTo>
                <a:lnTo>
                  <a:pt x="1643263" y="3214935"/>
                </a:lnTo>
                <a:lnTo>
                  <a:pt x="1712843" y="3204266"/>
                </a:lnTo>
                <a:lnTo>
                  <a:pt x="1780387" y="3182928"/>
                </a:lnTo>
                <a:lnTo>
                  <a:pt x="1844536" y="3150922"/>
                </a:lnTo>
                <a:lnTo>
                  <a:pt x="1903933" y="3108247"/>
                </a:lnTo>
                <a:lnTo>
                  <a:pt x="3082909" y="1931425"/>
                </a:lnTo>
                <a:lnTo>
                  <a:pt x="3130918" y="1874913"/>
                </a:lnTo>
                <a:lnTo>
                  <a:pt x="3168259" y="1812970"/>
                </a:lnTo>
                <a:lnTo>
                  <a:pt x="3194931" y="1746954"/>
                </a:lnTo>
                <a:lnTo>
                  <a:pt x="3210934" y="1678223"/>
                </a:lnTo>
                <a:lnTo>
                  <a:pt x="3216268" y="1608134"/>
                </a:lnTo>
                <a:lnTo>
                  <a:pt x="3214935" y="1573004"/>
                </a:lnTo>
                <a:lnTo>
                  <a:pt x="3204266" y="1503424"/>
                </a:lnTo>
                <a:lnTo>
                  <a:pt x="3182928" y="1435881"/>
                </a:lnTo>
                <a:lnTo>
                  <a:pt x="3150922" y="1371732"/>
                </a:lnTo>
                <a:lnTo>
                  <a:pt x="3108247" y="1312335"/>
                </a:lnTo>
                <a:lnTo>
                  <a:pt x="1931425" y="133359"/>
                </a:lnTo>
                <a:lnTo>
                  <a:pt x="1874913" y="85350"/>
                </a:lnTo>
                <a:lnTo>
                  <a:pt x="1812970" y="48009"/>
                </a:lnTo>
                <a:lnTo>
                  <a:pt x="1746954" y="21337"/>
                </a:lnTo>
                <a:lnTo>
                  <a:pt x="1678223" y="5334"/>
                </a:lnTo>
                <a:lnTo>
                  <a:pt x="1608134" y="0"/>
                </a:lnTo>
                <a:close/>
              </a:path>
            </a:pathLst>
          </a:custGeom>
          <a:solidFill>
            <a:srgbClr val="A25CBF"/>
          </a:solidFill>
        </p:spPr>
        <p:txBody>
          <a:bodyPr wrap="square" lIns="0" tIns="0" rIns="0" bIns="0" rtlCol="0"/>
          <a:lstStyle/>
          <a:p>
            <a:endParaRPr dirty="0"/>
          </a:p>
        </p:txBody>
      </p:sp>
      <p:sp>
        <p:nvSpPr>
          <p:cNvPr id="5" name="object 4"/>
          <p:cNvSpPr/>
          <p:nvPr userDrawn="1"/>
        </p:nvSpPr>
        <p:spPr>
          <a:xfrm>
            <a:off x="11424410" y="0"/>
            <a:ext cx="3206115" cy="4405630"/>
          </a:xfrm>
          <a:custGeom>
            <a:avLst/>
            <a:gdLst/>
            <a:ahLst/>
            <a:cxnLst/>
            <a:rect l="l" t="t" r="r" b="b"/>
            <a:pathLst>
              <a:path w="3206115" h="4405630">
                <a:moveTo>
                  <a:pt x="819742" y="0"/>
                </a:moveTo>
                <a:lnTo>
                  <a:pt x="133359" y="686382"/>
                </a:lnTo>
                <a:lnTo>
                  <a:pt x="85350" y="742894"/>
                </a:lnTo>
                <a:lnTo>
                  <a:pt x="48009" y="804837"/>
                </a:lnTo>
                <a:lnTo>
                  <a:pt x="21337" y="870853"/>
                </a:lnTo>
                <a:lnTo>
                  <a:pt x="5334" y="939584"/>
                </a:lnTo>
                <a:lnTo>
                  <a:pt x="0" y="1009673"/>
                </a:lnTo>
                <a:lnTo>
                  <a:pt x="1333" y="1044803"/>
                </a:lnTo>
                <a:lnTo>
                  <a:pt x="12002" y="1114383"/>
                </a:lnTo>
                <a:lnTo>
                  <a:pt x="33339" y="1181926"/>
                </a:lnTo>
                <a:lnTo>
                  <a:pt x="65346" y="1246075"/>
                </a:lnTo>
                <a:lnTo>
                  <a:pt x="108021" y="1305472"/>
                </a:lnTo>
                <a:lnTo>
                  <a:pt x="133359" y="1332965"/>
                </a:lnTo>
                <a:lnTo>
                  <a:pt x="3205989" y="4405595"/>
                </a:lnTo>
              </a:path>
            </a:pathLst>
          </a:custGeom>
          <a:ln w="25400">
            <a:solidFill>
              <a:srgbClr val="A3D55D"/>
            </a:solidFill>
          </a:ln>
        </p:spPr>
        <p:txBody>
          <a:bodyPr wrap="square" lIns="0" tIns="0" rIns="0" bIns="0" rtlCol="0"/>
          <a:lstStyle/>
          <a:p>
            <a:endParaRPr/>
          </a:p>
        </p:txBody>
      </p:sp>
      <p:sp>
        <p:nvSpPr>
          <p:cNvPr id="13" name="Text Placeholder 16"/>
          <p:cNvSpPr>
            <a:spLocks noGrp="1"/>
          </p:cNvSpPr>
          <p:nvPr>
            <p:ph type="body" sz="quarter" idx="11"/>
          </p:nvPr>
        </p:nvSpPr>
        <p:spPr>
          <a:xfrm>
            <a:off x="1447800" y="3352800"/>
            <a:ext cx="4191000" cy="1524000"/>
          </a:xfrm>
          <a:prstGeom prst="rect">
            <a:avLst/>
          </a:prstGeom>
        </p:spPr>
        <p:txBody>
          <a:bodyPr vert="horz"/>
          <a:lstStyle>
            <a:lvl1pPr marL="156845" marR="0" indent="-144145" defTabSz="914400" eaLnBrk="1" fontAlgn="auto" latinLnBrk="0" hangingPunct="1">
              <a:lnSpc>
                <a:spcPct val="120000"/>
              </a:lnSpc>
              <a:spcBef>
                <a:spcPts val="0"/>
              </a:spcBef>
              <a:spcAft>
                <a:spcPts val="0"/>
              </a:spcAft>
              <a:buClr>
                <a:srgbClr val="333D47"/>
              </a:buClr>
              <a:buSzTx/>
              <a:buFont typeface="Hoefler Text"/>
              <a:buChar char="•"/>
              <a:tabLst>
                <a:tab pos="147955" algn="l"/>
              </a:tabLst>
              <a:defRPr>
                <a:solidFill>
                  <a:srgbClr val="303D47"/>
                </a:solidFill>
                <a:latin typeface="Hoefler Text"/>
                <a:cs typeface="Hoefler Text"/>
              </a:defRPr>
            </a:lvl1pPr>
          </a:lstStyle>
          <a:p>
            <a:pPr lvl="0"/>
            <a:r>
              <a:rPr lang="en-US" dirty="0" smtClean="0"/>
              <a:t>Click to edit Master text styles</a:t>
            </a:r>
          </a:p>
          <a:p>
            <a:pPr marL="156845" indent="-144145">
              <a:lnSpc>
                <a:spcPct val="120000"/>
              </a:lnSpc>
              <a:buClr>
                <a:srgbClr val="333D47"/>
              </a:buClr>
              <a:buFont typeface="Hoefler Text"/>
              <a:buChar char="•"/>
              <a:tabLst>
                <a:tab pos="147955" algn="l"/>
              </a:tabLst>
            </a:pPr>
            <a:r>
              <a:rPr lang="en-US" sz="1800" dirty="0" smtClean="0">
                <a:solidFill>
                  <a:srgbClr val="333D47"/>
                </a:solidFill>
                <a:latin typeface="Hoefler Text"/>
                <a:cs typeface="Hoefler Text"/>
              </a:rPr>
              <a:t>Bullet 2</a:t>
            </a:r>
            <a:endParaRPr lang="en-US" sz="1800" dirty="0" smtClean="0">
              <a:latin typeface="Hoefler Text"/>
              <a:cs typeface="Hoefler Text"/>
            </a:endParaRPr>
          </a:p>
          <a:p>
            <a:pPr marL="156845" indent="-144145">
              <a:lnSpc>
                <a:spcPct val="120000"/>
              </a:lnSpc>
              <a:buClr>
                <a:srgbClr val="333D47"/>
              </a:buClr>
              <a:buFont typeface="Hoefler Text"/>
              <a:buChar char="•"/>
              <a:tabLst>
                <a:tab pos="147955" algn="l"/>
              </a:tabLst>
            </a:pPr>
            <a:r>
              <a:rPr lang="en-US" sz="1800" dirty="0" smtClean="0">
                <a:solidFill>
                  <a:srgbClr val="333D47"/>
                </a:solidFill>
                <a:latin typeface="Hoefler Text"/>
                <a:cs typeface="Hoefler Text"/>
              </a:rPr>
              <a:t>Bullet 3</a:t>
            </a:r>
          </a:p>
          <a:p>
            <a:pPr marL="156845" indent="-144145">
              <a:lnSpc>
                <a:spcPct val="120000"/>
              </a:lnSpc>
              <a:buClr>
                <a:srgbClr val="333D47"/>
              </a:buClr>
              <a:buFont typeface="Hoefler Text"/>
              <a:buChar char="•"/>
              <a:tabLst>
                <a:tab pos="147955" algn="l"/>
              </a:tabLst>
            </a:pPr>
            <a:r>
              <a:rPr lang="en-US" sz="1800" dirty="0" smtClean="0">
                <a:solidFill>
                  <a:srgbClr val="333D47"/>
                </a:solidFill>
                <a:latin typeface="Hoefler Text"/>
                <a:cs typeface="Hoefler Text"/>
              </a:rPr>
              <a:t>Bullet 4</a:t>
            </a:r>
            <a:endParaRPr lang="en-US" sz="1800" dirty="0" smtClean="0">
              <a:latin typeface="Hoefler Text"/>
              <a:cs typeface="Hoefler Text"/>
            </a:endParaRPr>
          </a:p>
          <a:p>
            <a:pPr marL="156845" indent="-144145">
              <a:lnSpc>
                <a:spcPct val="120000"/>
              </a:lnSpc>
              <a:buClr>
                <a:srgbClr val="333D47"/>
              </a:buClr>
              <a:buFont typeface="Hoefler Text"/>
              <a:buChar char="•"/>
              <a:tabLst>
                <a:tab pos="147955" algn="l"/>
              </a:tabLst>
            </a:pPr>
            <a:r>
              <a:rPr lang="en-US" sz="1800" dirty="0" smtClean="0">
                <a:solidFill>
                  <a:srgbClr val="333D47"/>
                </a:solidFill>
                <a:latin typeface="Hoefler Text"/>
                <a:cs typeface="Hoefler Text"/>
              </a:rPr>
              <a:t>Bullet 5</a:t>
            </a:r>
            <a:endParaRPr lang="en-US" sz="1800" dirty="0" smtClean="0">
              <a:latin typeface="Hoefler Text"/>
              <a:cs typeface="Hoefler Text"/>
            </a:endParaRPr>
          </a:p>
          <a:p>
            <a:pPr marL="156845" indent="-144145">
              <a:lnSpc>
                <a:spcPct val="120000"/>
              </a:lnSpc>
              <a:buClr>
                <a:srgbClr val="333D47"/>
              </a:buClr>
              <a:buFont typeface="Hoefler Text"/>
              <a:buChar char="•"/>
              <a:tabLst>
                <a:tab pos="147955" algn="l"/>
              </a:tabLst>
            </a:pPr>
            <a:r>
              <a:rPr lang="en-US" sz="1800" dirty="0" smtClean="0">
                <a:solidFill>
                  <a:srgbClr val="333D47"/>
                </a:solidFill>
                <a:latin typeface="Hoefler Text"/>
                <a:cs typeface="Hoefler Text"/>
              </a:rPr>
              <a:t>Bullet 6</a:t>
            </a:r>
            <a:endParaRPr lang="en-US" sz="1800" dirty="0" smtClean="0">
              <a:latin typeface="Hoefler Text"/>
              <a:cs typeface="Hoefler Text"/>
            </a:endParaRPr>
          </a:p>
          <a:p>
            <a:pPr marL="156845" indent="-144145">
              <a:lnSpc>
                <a:spcPct val="120000"/>
              </a:lnSpc>
              <a:buClr>
                <a:srgbClr val="333D47"/>
              </a:buClr>
              <a:buFont typeface="Hoefler Text"/>
              <a:buChar char="•"/>
              <a:tabLst>
                <a:tab pos="147955" algn="l"/>
              </a:tabLst>
            </a:pPr>
            <a:endParaRPr lang="en-US" sz="1800" dirty="0" smtClean="0">
              <a:latin typeface="Hoefler Text"/>
              <a:cs typeface="Hoefler Text"/>
            </a:endParaRPr>
          </a:p>
        </p:txBody>
      </p:sp>
      <p:sp>
        <p:nvSpPr>
          <p:cNvPr id="9" name="Title 3"/>
          <p:cNvSpPr>
            <a:spLocks noGrp="1"/>
          </p:cNvSpPr>
          <p:nvPr>
            <p:ph type="title" hasCustomPrompt="1"/>
          </p:nvPr>
        </p:nvSpPr>
        <p:spPr>
          <a:xfrm>
            <a:off x="1447800" y="1143000"/>
            <a:ext cx="6553200" cy="304800"/>
          </a:xfrm>
          <a:prstGeom prst="rect">
            <a:avLst/>
          </a:prstGeom>
        </p:spPr>
        <p:txBody>
          <a:bodyPr vert="horz"/>
          <a:lstStyle>
            <a:lvl1pPr>
              <a:defRPr sz="1200" b="0" i="0">
                <a:solidFill>
                  <a:srgbClr val="2B4F90"/>
                </a:solidFill>
                <a:latin typeface="Univers 55"/>
                <a:cs typeface="Univers 55"/>
              </a:defRPr>
            </a:lvl1pPr>
          </a:lstStyle>
          <a:p>
            <a:r>
              <a:rPr lang="en-US" dirty="0" smtClean="0"/>
              <a:t>CLICK HERE TO ADD PRESNETATION NAME</a:t>
            </a:r>
            <a:endParaRPr lang="en-US" dirty="0"/>
          </a:p>
        </p:txBody>
      </p:sp>
      <p:sp>
        <p:nvSpPr>
          <p:cNvPr id="10" name="Text Placeholder 12"/>
          <p:cNvSpPr>
            <a:spLocks noGrp="1"/>
          </p:cNvSpPr>
          <p:nvPr>
            <p:ph type="body" sz="quarter" idx="10" hasCustomPrompt="1"/>
          </p:nvPr>
        </p:nvSpPr>
        <p:spPr>
          <a:xfrm>
            <a:off x="1447800" y="2842621"/>
            <a:ext cx="6553200" cy="433979"/>
          </a:xfrm>
          <a:prstGeom prst="rect">
            <a:avLst/>
          </a:prstGeom>
        </p:spPr>
        <p:txBody>
          <a:bodyPr vert="horz"/>
          <a:lstStyle>
            <a:lvl1pPr marL="0" algn="l">
              <a:defRPr sz="2400" b="0" i="0">
                <a:solidFill>
                  <a:srgbClr val="303D47"/>
                </a:solidFill>
                <a:latin typeface="Univers 55"/>
                <a:cs typeface="Univers 55"/>
              </a:defRPr>
            </a:lvl1pPr>
          </a:lstStyle>
          <a:p>
            <a:pPr marL="12700"/>
            <a:r>
              <a:rPr lang="en-US" dirty="0" smtClean="0"/>
              <a:t>CLICK TO ADD TITLE</a:t>
            </a:r>
          </a:p>
          <a:p>
            <a:pPr marL="12700"/>
            <a:endParaRPr lang="en-US" dirty="0" smtClean="0"/>
          </a:p>
          <a:p>
            <a:pPr marL="12700"/>
            <a:endParaRPr lang="en-US" dirty="0" smtClean="0"/>
          </a:p>
          <a:p>
            <a:pPr marL="12700"/>
            <a:endParaRPr lang="en-US" dirty="0" smtClean="0"/>
          </a:p>
        </p:txBody>
      </p:sp>
    </p:spTree>
    <p:extLst>
      <p:ext uri="{BB962C8B-B14F-4D97-AF65-F5344CB8AC3E}">
        <p14:creationId xmlns:p14="http://schemas.microsoft.com/office/powerpoint/2010/main" val="4571516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ody Copy Slide 11">
    <p:spTree>
      <p:nvGrpSpPr>
        <p:cNvPr id="1" name=""/>
        <p:cNvGrpSpPr/>
        <p:nvPr/>
      </p:nvGrpSpPr>
      <p:grpSpPr>
        <a:xfrm>
          <a:off x="0" y="0"/>
          <a:ext cx="0" cy="0"/>
          <a:chOff x="0" y="0"/>
          <a:chExt cx="0" cy="0"/>
        </a:xfrm>
      </p:grpSpPr>
      <p:sp>
        <p:nvSpPr>
          <p:cNvPr id="4" name="object 3"/>
          <p:cNvSpPr/>
          <p:nvPr userDrawn="1"/>
        </p:nvSpPr>
        <p:spPr>
          <a:xfrm>
            <a:off x="9319621" y="2070089"/>
            <a:ext cx="2524760" cy="2524760"/>
          </a:xfrm>
          <a:custGeom>
            <a:avLst/>
            <a:gdLst/>
            <a:ahLst/>
            <a:cxnLst/>
            <a:rect l="l" t="t" r="r" b="b"/>
            <a:pathLst>
              <a:path w="2524759" h="2524760">
                <a:moveTo>
                  <a:pt x="1262089" y="0"/>
                </a:moveTo>
                <a:lnTo>
                  <a:pt x="1220036" y="3200"/>
                </a:lnTo>
                <a:lnTo>
                  <a:pt x="1178798" y="12801"/>
                </a:lnTo>
                <a:lnTo>
                  <a:pt x="1139189" y="28803"/>
                </a:lnTo>
                <a:lnTo>
                  <a:pt x="1102025" y="51206"/>
                </a:lnTo>
                <a:lnTo>
                  <a:pt x="1068120" y="80010"/>
                </a:lnTo>
                <a:lnTo>
                  <a:pt x="80009" y="1068120"/>
                </a:lnTo>
                <a:lnTo>
                  <a:pt x="51206" y="1102026"/>
                </a:lnTo>
                <a:lnTo>
                  <a:pt x="28803" y="1139191"/>
                </a:lnTo>
                <a:lnTo>
                  <a:pt x="12801" y="1178800"/>
                </a:lnTo>
                <a:lnTo>
                  <a:pt x="3200" y="1220040"/>
                </a:lnTo>
                <a:lnTo>
                  <a:pt x="0" y="1262094"/>
                </a:lnTo>
                <a:lnTo>
                  <a:pt x="800" y="1283172"/>
                </a:lnTo>
                <a:lnTo>
                  <a:pt x="7200" y="1324920"/>
                </a:lnTo>
                <a:lnTo>
                  <a:pt x="20002" y="1365447"/>
                </a:lnTo>
                <a:lnTo>
                  <a:pt x="39204" y="1403936"/>
                </a:lnTo>
                <a:lnTo>
                  <a:pt x="64808" y="1439573"/>
                </a:lnTo>
                <a:lnTo>
                  <a:pt x="1068120" y="2444178"/>
                </a:lnTo>
                <a:lnTo>
                  <a:pt x="1102025" y="2472982"/>
                </a:lnTo>
                <a:lnTo>
                  <a:pt x="1139189" y="2495384"/>
                </a:lnTo>
                <a:lnTo>
                  <a:pt x="1178798" y="2511386"/>
                </a:lnTo>
                <a:lnTo>
                  <a:pt x="1220036" y="2520988"/>
                </a:lnTo>
                <a:lnTo>
                  <a:pt x="1262089" y="2524188"/>
                </a:lnTo>
                <a:lnTo>
                  <a:pt x="1283167" y="2523388"/>
                </a:lnTo>
                <a:lnTo>
                  <a:pt x="1324915" y="2516987"/>
                </a:lnTo>
                <a:lnTo>
                  <a:pt x="1365441" y="2504186"/>
                </a:lnTo>
                <a:lnTo>
                  <a:pt x="1403932" y="2484983"/>
                </a:lnTo>
                <a:lnTo>
                  <a:pt x="1439571" y="2459380"/>
                </a:lnTo>
                <a:lnTo>
                  <a:pt x="2444165" y="1456067"/>
                </a:lnTo>
                <a:lnTo>
                  <a:pt x="2472972" y="1422162"/>
                </a:lnTo>
                <a:lnTo>
                  <a:pt x="2495378" y="1384997"/>
                </a:lnTo>
                <a:lnTo>
                  <a:pt x="2511382" y="1345387"/>
                </a:lnTo>
                <a:lnTo>
                  <a:pt x="2520984" y="1304148"/>
                </a:lnTo>
                <a:lnTo>
                  <a:pt x="2524185" y="1262094"/>
                </a:lnTo>
                <a:lnTo>
                  <a:pt x="2523385" y="1241016"/>
                </a:lnTo>
                <a:lnTo>
                  <a:pt x="2516983" y="1199267"/>
                </a:lnTo>
                <a:lnTo>
                  <a:pt x="2504180" y="1158741"/>
                </a:lnTo>
                <a:lnTo>
                  <a:pt x="2484975" y="1120252"/>
                </a:lnTo>
                <a:lnTo>
                  <a:pt x="2459369" y="1084615"/>
                </a:lnTo>
                <a:lnTo>
                  <a:pt x="1456067" y="80010"/>
                </a:lnTo>
                <a:lnTo>
                  <a:pt x="1422159" y="51206"/>
                </a:lnTo>
                <a:lnTo>
                  <a:pt x="1384992" y="28803"/>
                </a:lnTo>
                <a:lnTo>
                  <a:pt x="1345382" y="12801"/>
                </a:lnTo>
                <a:lnTo>
                  <a:pt x="1304142" y="3200"/>
                </a:lnTo>
                <a:lnTo>
                  <a:pt x="1262089" y="0"/>
                </a:lnTo>
                <a:close/>
              </a:path>
            </a:pathLst>
          </a:custGeom>
          <a:solidFill>
            <a:srgbClr val="2B4F90"/>
          </a:solidFill>
        </p:spPr>
        <p:txBody>
          <a:bodyPr wrap="square" lIns="0" tIns="0" rIns="0" bIns="0" rtlCol="0"/>
          <a:lstStyle/>
          <a:p>
            <a:endParaRPr/>
          </a:p>
        </p:txBody>
      </p:sp>
      <p:sp>
        <p:nvSpPr>
          <p:cNvPr id="5" name="object 4"/>
          <p:cNvSpPr/>
          <p:nvPr userDrawn="1"/>
        </p:nvSpPr>
        <p:spPr>
          <a:xfrm>
            <a:off x="8652538" y="1244003"/>
            <a:ext cx="5977861" cy="6983780"/>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 name="object 5"/>
          <p:cNvSpPr/>
          <p:nvPr userDrawn="1"/>
        </p:nvSpPr>
        <p:spPr>
          <a:xfrm>
            <a:off x="6199560" y="4657498"/>
            <a:ext cx="7147559" cy="3570604"/>
          </a:xfrm>
          <a:custGeom>
            <a:avLst/>
            <a:gdLst/>
            <a:ahLst/>
            <a:cxnLst/>
            <a:rect l="l" t="t" r="r" b="b"/>
            <a:pathLst>
              <a:path w="7147559" h="3570604">
                <a:moveTo>
                  <a:pt x="0" y="3570285"/>
                </a:moveTo>
                <a:lnTo>
                  <a:pt x="3062" y="3531868"/>
                </a:lnTo>
                <a:lnTo>
                  <a:pt x="12663" y="3490629"/>
                </a:lnTo>
                <a:lnTo>
                  <a:pt x="28665" y="3451019"/>
                </a:lnTo>
                <a:lnTo>
                  <a:pt x="51068" y="3413854"/>
                </a:lnTo>
                <a:lnTo>
                  <a:pt x="79871" y="3379949"/>
                </a:lnTo>
                <a:lnTo>
                  <a:pt x="3379801" y="80019"/>
                </a:lnTo>
                <a:lnTo>
                  <a:pt x="3413710" y="51212"/>
                </a:lnTo>
                <a:lnTo>
                  <a:pt x="3450877" y="28807"/>
                </a:lnTo>
                <a:lnTo>
                  <a:pt x="3490487" y="12803"/>
                </a:lnTo>
                <a:lnTo>
                  <a:pt x="3531726" y="3200"/>
                </a:lnTo>
                <a:lnTo>
                  <a:pt x="3573780" y="0"/>
                </a:lnTo>
                <a:lnTo>
                  <a:pt x="3594857" y="800"/>
                </a:lnTo>
                <a:lnTo>
                  <a:pt x="3636604" y="7201"/>
                </a:lnTo>
                <a:lnTo>
                  <a:pt x="3677130" y="20004"/>
                </a:lnTo>
                <a:lnTo>
                  <a:pt x="3715618" y="39209"/>
                </a:lnTo>
                <a:lnTo>
                  <a:pt x="3751254" y="64815"/>
                </a:lnTo>
                <a:lnTo>
                  <a:pt x="7067678" y="3379949"/>
                </a:lnTo>
                <a:lnTo>
                  <a:pt x="7096485" y="3413854"/>
                </a:lnTo>
                <a:lnTo>
                  <a:pt x="7118891" y="3451019"/>
                </a:lnTo>
                <a:lnTo>
                  <a:pt x="7134895" y="3490629"/>
                </a:lnTo>
                <a:lnTo>
                  <a:pt x="7144497" y="3531868"/>
                </a:lnTo>
                <a:lnTo>
                  <a:pt x="7146897" y="3552844"/>
                </a:lnTo>
                <a:lnTo>
                  <a:pt x="7147560" y="3570285"/>
                </a:lnTo>
              </a:path>
            </a:pathLst>
          </a:custGeom>
          <a:ln w="25399">
            <a:solidFill>
              <a:srgbClr val="A3D55D"/>
            </a:solidFill>
          </a:ln>
        </p:spPr>
        <p:txBody>
          <a:bodyPr wrap="square" lIns="0" tIns="0" rIns="0" bIns="0" rtlCol="0"/>
          <a:lstStyle/>
          <a:p>
            <a:endParaRPr/>
          </a:p>
        </p:txBody>
      </p:sp>
      <p:sp>
        <p:nvSpPr>
          <p:cNvPr id="7" name="object 6"/>
          <p:cNvSpPr/>
          <p:nvPr userDrawn="1"/>
        </p:nvSpPr>
        <p:spPr>
          <a:xfrm>
            <a:off x="11424410" y="0"/>
            <a:ext cx="3206115" cy="4404360"/>
          </a:xfrm>
          <a:custGeom>
            <a:avLst/>
            <a:gdLst/>
            <a:ahLst/>
            <a:cxnLst/>
            <a:rect l="l" t="t" r="r" b="b"/>
            <a:pathLst>
              <a:path w="3206115" h="4404360">
                <a:moveTo>
                  <a:pt x="817921" y="0"/>
                </a:moveTo>
                <a:lnTo>
                  <a:pt x="133359" y="684561"/>
                </a:lnTo>
                <a:lnTo>
                  <a:pt x="85350" y="741073"/>
                </a:lnTo>
                <a:lnTo>
                  <a:pt x="48009" y="803016"/>
                </a:lnTo>
                <a:lnTo>
                  <a:pt x="21337" y="869032"/>
                </a:lnTo>
                <a:lnTo>
                  <a:pt x="5334" y="937763"/>
                </a:lnTo>
                <a:lnTo>
                  <a:pt x="0" y="1007853"/>
                </a:lnTo>
                <a:lnTo>
                  <a:pt x="1333" y="1042982"/>
                </a:lnTo>
                <a:lnTo>
                  <a:pt x="12002" y="1112562"/>
                </a:lnTo>
                <a:lnTo>
                  <a:pt x="33339" y="1180106"/>
                </a:lnTo>
                <a:lnTo>
                  <a:pt x="65346" y="1244255"/>
                </a:lnTo>
                <a:lnTo>
                  <a:pt x="108021" y="1303652"/>
                </a:lnTo>
                <a:lnTo>
                  <a:pt x="133359" y="1331144"/>
                </a:lnTo>
                <a:lnTo>
                  <a:pt x="3205989" y="4403774"/>
                </a:lnTo>
              </a:path>
            </a:pathLst>
          </a:custGeom>
          <a:ln w="25400">
            <a:solidFill>
              <a:srgbClr val="A3D55D"/>
            </a:solidFill>
          </a:ln>
        </p:spPr>
        <p:txBody>
          <a:bodyPr wrap="square" lIns="0" tIns="0" rIns="0" bIns="0" rtlCol="0"/>
          <a:lstStyle/>
          <a:p>
            <a:endParaRPr/>
          </a:p>
        </p:txBody>
      </p:sp>
      <p:sp>
        <p:nvSpPr>
          <p:cNvPr id="14" name="Text Placeholder 16"/>
          <p:cNvSpPr>
            <a:spLocks noGrp="1"/>
          </p:cNvSpPr>
          <p:nvPr>
            <p:ph type="body" sz="quarter" idx="11"/>
          </p:nvPr>
        </p:nvSpPr>
        <p:spPr>
          <a:xfrm>
            <a:off x="1447800" y="3352800"/>
            <a:ext cx="4191000" cy="1524000"/>
          </a:xfrm>
          <a:prstGeom prst="rect">
            <a:avLst/>
          </a:prstGeom>
        </p:spPr>
        <p:txBody>
          <a:bodyPr vert="horz"/>
          <a:lstStyle>
            <a:lvl1pPr marL="156845" marR="0" indent="-144145" defTabSz="914400" eaLnBrk="1" fontAlgn="auto" latinLnBrk="0" hangingPunct="1">
              <a:lnSpc>
                <a:spcPct val="120000"/>
              </a:lnSpc>
              <a:spcBef>
                <a:spcPts val="0"/>
              </a:spcBef>
              <a:spcAft>
                <a:spcPts val="0"/>
              </a:spcAft>
              <a:buClr>
                <a:srgbClr val="333D47"/>
              </a:buClr>
              <a:buSzTx/>
              <a:buFont typeface="Hoefler Text"/>
              <a:buChar char="•"/>
              <a:tabLst>
                <a:tab pos="147955" algn="l"/>
              </a:tabLst>
              <a:defRPr>
                <a:solidFill>
                  <a:srgbClr val="303D47"/>
                </a:solidFill>
                <a:latin typeface="Hoefler Text"/>
                <a:cs typeface="Hoefler Text"/>
              </a:defRPr>
            </a:lvl1pPr>
          </a:lstStyle>
          <a:p>
            <a:pPr lvl="0"/>
            <a:r>
              <a:rPr lang="en-US" dirty="0" smtClean="0"/>
              <a:t>Click to edit Master text styles</a:t>
            </a:r>
          </a:p>
          <a:p>
            <a:pPr marL="156845" indent="-144145">
              <a:lnSpc>
                <a:spcPct val="120000"/>
              </a:lnSpc>
              <a:buClr>
                <a:srgbClr val="333D47"/>
              </a:buClr>
              <a:buFont typeface="Hoefler Text"/>
              <a:buChar char="•"/>
              <a:tabLst>
                <a:tab pos="147955" algn="l"/>
              </a:tabLst>
            </a:pPr>
            <a:r>
              <a:rPr lang="en-US" sz="1800" dirty="0" smtClean="0">
                <a:solidFill>
                  <a:srgbClr val="333D47"/>
                </a:solidFill>
                <a:latin typeface="Hoefler Text"/>
                <a:cs typeface="Hoefler Text"/>
              </a:rPr>
              <a:t>Bullet 2</a:t>
            </a:r>
            <a:endParaRPr lang="en-US" sz="1800" dirty="0" smtClean="0">
              <a:latin typeface="Hoefler Text"/>
              <a:cs typeface="Hoefler Text"/>
            </a:endParaRPr>
          </a:p>
          <a:p>
            <a:pPr marL="156845" indent="-144145">
              <a:lnSpc>
                <a:spcPct val="120000"/>
              </a:lnSpc>
              <a:buClr>
                <a:srgbClr val="333D47"/>
              </a:buClr>
              <a:buFont typeface="Hoefler Text"/>
              <a:buChar char="•"/>
              <a:tabLst>
                <a:tab pos="147955" algn="l"/>
              </a:tabLst>
            </a:pPr>
            <a:r>
              <a:rPr lang="en-US" sz="1800" dirty="0" smtClean="0">
                <a:solidFill>
                  <a:srgbClr val="333D47"/>
                </a:solidFill>
                <a:latin typeface="Hoefler Text"/>
                <a:cs typeface="Hoefler Text"/>
              </a:rPr>
              <a:t>Bullet 3</a:t>
            </a:r>
          </a:p>
          <a:p>
            <a:pPr marL="156845" indent="-144145">
              <a:lnSpc>
                <a:spcPct val="120000"/>
              </a:lnSpc>
              <a:buClr>
                <a:srgbClr val="333D47"/>
              </a:buClr>
              <a:buFont typeface="Hoefler Text"/>
              <a:buChar char="•"/>
              <a:tabLst>
                <a:tab pos="147955" algn="l"/>
              </a:tabLst>
            </a:pPr>
            <a:r>
              <a:rPr lang="en-US" sz="1800" dirty="0" smtClean="0">
                <a:solidFill>
                  <a:srgbClr val="333D47"/>
                </a:solidFill>
                <a:latin typeface="Hoefler Text"/>
                <a:cs typeface="Hoefler Text"/>
              </a:rPr>
              <a:t>Bullet 4</a:t>
            </a:r>
            <a:endParaRPr lang="en-US" sz="1800" dirty="0" smtClean="0">
              <a:latin typeface="Hoefler Text"/>
              <a:cs typeface="Hoefler Text"/>
            </a:endParaRPr>
          </a:p>
          <a:p>
            <a:pPr marL="156845" indent="-144145">
              <a:lnSpc>
                <a:spcPct val="120000"/>
              </a:lnSpc>
              <a:buClr>
                <a:srgbClr val="333D47"/>
              </a:buClr>
              <a:buFont typeface="Hoefler Text"/>
              <a:buChar char="•"/>
              <a:tabLst>
                <a:tab pos="147955" algn="l"/>
              </a:tabLst>
            </a:pPr>
            <a:r>
              <a:rPr lang="en-US" sz="1800" dirty="0" smtClean="0">
                <a:solidFill>
                  <a:srgbClr val="333D47"/>
                </a:solidFill>
                <a:latin typeface="Hoefler Text"/>
                <a:cs typeface="Hoefler Text"/>
              </a:rPr>
              <a:t>Bullet 5</a:t>
            </a:r>
            <a:endParaRPr lang="en-US" sz="1800" dirty="0" smtClean="0">
              <a:latin typeface="Hoefler Text"/>
              <a:cs typeface="Hoefler Text"/>
            </a:endParaRPr>
          </a:p>
          <a:p>
            <a:pPr marL="156845" indent="-144145">
              <a:lnSpc>
                <a:spcPct val="120000"/>
              </a:lnSpc>
              <a:buClr>
                <a:srgbClr val="333D47"/>
              </a:buClr>
              <a:buFont typeface="Hoefler Text"/>
              <a:buChar char="•"/>
              <a:tabLst>
                <a:tab pos="147955" algn="l"/>
              </a:tabLst>
            </a:pPr>
            <a:r>
              <a:rPr lang="en-US" sz="1800" dirty="0" smtClean="0">
                <a:solidFill>
                  <a:srgbClr val="333D47"/>
                </a:solidFill>
                <a:latin typeface="Hoefler Text"/>
                <a:cs typeface="Hoefler Text"/>
              </a:rPr>
              <a:t>Bullet 6</a:t>
            </a:r>
            <a:endParaRPr lang="en-US" sz="1800" dirty="0" smtClean="0">
              <a:latin typeface="Hoefler Text"/>
              <a:cs typeface="Hoefler Text"/>
            </a:endParaRPr>
          </a:p>
          <a:p>
            <a:pPr marL="156845" indent="-144145">
              <a:lnSpc>
                <a:spcPct val="120000"/>
              </a:lnSpc>
              <a:buClr>
                <a:srgbClr val="333D47"/>
              </a:buClr>
              <a:buFont typeface="Hoefler Text"/>
              <a:buChar char="•"/>
              <a:tabLst>
                <a:tab pos="147955" algn="l"/>
              </a:tabLst>
            </a:pPr>
            <a:endParaRPr lang="en-US" sz="1800" dirty="0" smtClean="0">
              <a:latin typeface="Hoefler Text"/>
              <a:cs typeface="Hoefler Text"/>
            </a:endParaRPr>
          </a:p>
        </p:txBody>
      </p:sp>
      <p:sp>
        <p:nvSpPr>
          <p:cNvPr id="10" name="Title 3"/>
          <p:cNvSpPr>
            <a:spLocks noGrp="1"/>
          </p:cNvSpPr>
          <p:nvPr>
            <p:ph type="title" hasCustomPrompt="1"/>
          </p:nvPr>
        </p:nvSpPr>
        <p:spPr>
          <a:xfrm>
            <a:off x="1447800" y="1143000"/>
            <a:ext cx="6553200" cy="304800"/>
          </a:xfrm>
          <a:prstGeom prst="rect">
            <a:avLst/>
          </a:prstGeom>
        </p:spPr>
        <p:txBody>
          <a:bodyPr vert="horz"/>
          <a:lstStyle>
            <a:lvl1pPr>
              <a:defRPr sz="1200" b="0" i="0">
                <a:solidFill>
                  <a:srgbClr val="2B4F90"/>
                </a:solidFill>
                <a:latin typeface="Univers 55"/>
                <a:cs typeface="Univers 55"/>
              </a:defRPr>
            </a:lvl1pPr>
          </a:lstStyle>
          <a:p>
            <a:r>
              <a:rPr lang="en-US" dirty="0" smtClean="0"/>
              <a:t>CLICK HERE TO ADD PRESNETATION NAME</a:t>
            </a:r>
            <a:endParaRPr lang="en-US" dirty="0"/>
          </a:p>
        </p:txBody>
      </p:sp>
      <p:sp>
        <p:nvSpPr>
          <p:cNvPr id="11" name="Text Placeholder 12"/>
          <p:cNvSpPr>
            <a:spLocks noGrp="1"/>
          </p:cNvSpPr>
          <p:nvPr>
            <p:ph type="body" sz="quarter" idx="10" hasCustomPrompt="1"/>
          </p:nvPr>
        </p:nvSpPr>
        <p:spPr>
          <a:xfrm>
            <a:off x="1447800" y="2842621"/>
            <a:ext cx="6553200" cy="433979"/>
          </a:xfrm>
          <a:prstGeom prst="rect">
            <a:avLst/>
          </a:prstGeom>
        </p:spPr>
        <p:txBody>
          <a:bodyPr vert="horz"/>
          <a:lstStyle>
            <a:lvl1pPr marL="0" algn="l">
              <a:defRPr sz="2400" b="0" i="0">
                <a:solidFill>
                  <a:srgbClr val="303D47"/>
                </a:solidFill>
                <a:latin typeface="Univers 55"/>
                <a:cs typeface="Univers 55"/>
              </a:defRPr>
            </a:lvl1pPr>
          </a:lstStyle>
          <a:p>
            <a:pPr marL="12700"/>
            <a:r>
              <a:rPr lang="en-US" dirty="0" smtClean="0"/>
              <a:t>CLICK TO ADD TITLE</a:t>
            </a:r>
          </a:p>
          <a:p>
            <a:pPr marL="12700"/>
            <a:endParaRPr lang="en-US" dirty="0" smtClean="0"/>
          </a:p>
          <a:p>
            <a:pPr marL="12700"/>
            <a:endParaRPr lang="en-US" dirty="0" smtClean="0"/>
          </a:p>
          <a:p>
            <a:pPr marL="12700"/>
            <a:endParaRPr lang="en-US" dirty="0" smtClean="0"/>
          </a:p>
        </p:txBody>
      </p:sp>
    </p:spTree>
    <p:extLst>
      <p:ext uri="{BB962C8B-B14F-4D97-AF65-F5344CB8AC3E}">
        <p14:creationId xmlns:p14="http://schemas.microsoft.com/office/powerpoint/2010/main" val="20299580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ody Copy Slide 12">
    <p:spTree>
      <p:nvGrpSpPr>
        <p:cNvPr id="1" name=""/>
        <p:cNvGrpSpPr/>
        <p:nvPr/>
      </p:nvGrpSpPr>
      <p:grpSpPr>
        <a:xfrm>
          <a:off x="0" y="0"/>
          <a:ext cx="0" cy="0"/>
          <a:chOff x="0" y="0"/>
          <a:chExt cx="0" cy="0"/>
        </a:xfrm>
      </p:grpSpPr>
      <p:sp>
        <p:nvSpPr>
          <p:cNvPr id="5" name="object 2"/>
          <p:cNvSpPr/>
          <p:nvPr userDrawn="1"/>
        </p:nvSpPr>
        <p:spPr>
          <a:xfrm>
            <a:off x="11424410" y="0"/>
            <a:ext cx="3206115" cy="4405630"/>
          </a:xfrm>
          <a:custGeom>
            <a:avLst/>
            <a:gdLst/>
            <a:ahLst/>
            <a:cxnLst/>
            <a:rect l="l" t="t" r="r" b="b"/>
            <a:pathLst>
              <a:path w="3206115" h="4405630">
                <a:moveTo>
                  <a:pt x="819742" y="0"/>
                </a:moveTo>
                <a:lnTo>
                  <a:pt x="133359" y="686382"/>
                </a:lnTo>
                <a:lnTo>
                  <a:pt x="85350" y="742894"/>
                </a:lnTo>
                <a:lnTo>
                  <a:pt x="48009" y="804837"/>
                </a:lnTo>
                <a:lnTo>
                  <a:pt x="21337" y="870853"/>
                </a:lnTo>
                <a:lnTo>
                  <a:pt x="5334" y="939584"/>
                </a:lnTo>
                <a:lnTo>
                  <a:pt x="0" y="1009673"/>
                </a:lnTo>
                <a:lnTo>
                  <a:pt x="1333" y="1044803"/>
                </a:lnTo>
                <a:lnTo>
                  <a:pt x="12002" y="1114383"/>
                </a:lnTo>
                <a:lnTo>
                  <a:pt x="33339" y="1181926"/>
                </a:lnTo>
                <a:lnTo>
                  <a:pt x="65346" y="1246075"/>
                </a:lnTo>
                <a:lnTo>
                  <a:pt x="108021" y="1305472"/>
                </a:lnTo>
                <a:lnTo>
                  <a:pt x="133359" y="1332965"/>
                </a:lnTo>
                <a:lnTo>
                  <a:pt x="3205989" y="4405595"/>
                </a:lnTo>
              </a:path>
            </a:pathLst>
          </a:custGeom>
          <a:ln w="25400">
            <a:solidFill>
              <a:srgbClr val="A3D55D"/>
            </a:solidFill>
          </a:ln>
        </p:spPr>
        <p:txBody>
          <a:bodyPr wrap="square" lIns="0" tIns="0" rIns="0" bIns="0" rtlCol="0"/>
          <a:lstStyle/>
          <a:p>
            <a:endParaRPr/>
          </a:p>
        </p:txBody>
      </p:sp>
      <p:sp>
        <p:nvSpPr>
          <p:cNvPr id="6" name="object 3"/>
          <p:cNvSpPr/>
          <p:nvPr userDrawn="1"/>
        </p:nvSpPr>
        <p:spPr>
          <a:xfrm>
            <a:off x="6885268" y="0"/>
            <a:ext cx="4836160" cy="4612640"/>
          </a:xfrm>
          <a:custGeom>
            <a:avLst/>
            <a:gdLst/>
            <a:ahLst/>
            <a:cxnLst/>
            <a:rect l="l" t="t" r="r" b="b"/>
            <a:pathLst>
              <a:path w="4836159" h="4612640">
                <a:moveTo>
                  <a:pt x="2849732" y="0"/>
                </a:moveTo>
                <a:lnTo>
                  <a:pt x="1986401" y="0"/>
                </a:lnTo>
                <a:lnTo>
                  <a:pt x="146075" y="1840326"/>
                </a:lnTo>
                <a:lnTo>
                  <a:pt x="118321" y="1870440"/>
                </a:lnTo>
                <a:lnTo>
                  <a:pt x="93488" y="1902227"/>
                </a:lnTo>
                <a:lnTo>
                  <a:pt x="71576" y="1935501"/>
                </a:lnTo>
                <a:lnTo>
                  <a:pt x="52587" y="1970077"/>
                </a:lnTo>
                <a:lnTo>
                  <a:pt x="36518" y="2005769"/>
                </a:lnTo>
                <a:lnTo>
                  <a:pt x="23372" y="2042390"/>
                </a:lnTo>
                <a:lnTo>
                  <a:pt x="13146" y="2079755"/>
                </a:lnTo>
                <a:lnTo>
                  <a:pt x="5843" y="2117678"/>
                </a:lnTo>
                <a:lnTo>
                  <a:pt x="1460" y="2155972"/>
                </a:lnTo>
                <a:lnTo>
                  <a:pt x="0" y="2194453"/>
                </a:lnTo>
                <a:lnTo>
                  <a:pt x="1460" y="2232933"/>
                </a:lnTo>
                <a:lnTo>
                  <a:pt x="5843" y="2271228"/>
                </a:lnTo>
                <a:lnTo>
                  <a:pt x="13146" y="2309151"/>
                </a:lnTo>
                <a:lnTo>
                  <a:pt x="23372" y="2346515"/>
                </a:lnTo>
                <a:lnTo>
                  <a:pt x="36518" y="2383137"/>
                </a:lnTo>
                <a:lnTo>
                  <a:pt x="52587" y="2418828"/>
                </a:lnTo>
                <a:lnTo>
                  <a:pt x="71576" y="2453404"/>
                </a:lnTo>
                <a:lnTo>
                  <a:pt x="93488" y="2486679"/>
                </a:lnTo>
                <a:lnTo>
                  <a:pt x="118321" y="2518466"/>
                </a:lnTo>
                <a:lnTo>
                  <a:pt x="146075" y="2548580"/>
                </a:lnTo>
                <a:lnTo>
                  <a:pt x="2063940" y="4466445"/>
                </a:lnTo>
                <a:lnTo>
                  <a:pt x="2094054" y="4494199"/>
                </a:lnTo>
                <a:lnTo>
                  <a:pt x="2125841" y="4519032"/>
                </a:lnTo>
                <a:lnTo>
                  <a:pt x="2159115" y="4540943"/>
                </a:lnTo>
                <a:lnTo>
                  <a:pt x="2193691" y="4559933"/>
                </a:lnTo>
                <a:lnTo>
                  <a:pt x="2229383" y="4576001"/>
                </a:lnTo>
                <a:lnTo>
                  <a:pt x="2266004" y="4589148"/>
                </a:lnTo>
                <a:lnTo>
                  <a:pt x="2303369" y="4599373"/>
                </a:lnTo>
                <a:lnTo>
                  <a:pt x="2341292" y="4606677"/>
                </a:lnTo>
                <a:lnTo>
                  <a:pt x="2379586" y="4611059"/>
                </a:lnTo>
                <a:lnTo>
                  <a:pt x="2418067" y="4612520"/>
                </a:lnTo>
                <a:lnTo>
                  <a:pt x="2456547" y="4611059"/>
                </a:lnTo>
                <a:lnTo>
                  <a:pt x="2494842" y="4606677"/>
                </a:lnTo>
                <a:lnTo>
                  <a:pt x="2532765" y="4599373"/>
                </a:lnTo>
                <a:lnTo>
                  <a:pt x="2570129" y="4589148"/>
                </a:lnTo>
                <a:lnTo>
                  <a:pt x="2606751" y="4576001"/>
                </a:lnTo>
                <a:lnTo>
                  <a:pt x="2642442" y="4559933"/>
                </a:lnTo>
                <a:lnTo>
                  <a:pt x="2677018" y="4540943"/>
                </a:lnTo>
                <a:lnTo>
                  <a:pt x="2710293" y="4519032"/>
                </a:lnTo>
                <a:lnTo>
                  <a:pt x="2742080" y="4494199"/>
                </a:lnTo>
                <a:lnTo>
                  <a:pt x="2772194" y="4466445"/>
                </a:lnTo>
                <a:lnTo>
                  <a:pt x="4690059" y="2548580"/>
                </a:lnTo>
                <a:lnTo>
                  <a:pt x="4717813" y="2518466"/>
                </a:lnTo>
                <a:lnTo>
                  <a:pt x="4742646" y="2486679"/>
                </a:lnTo>
                <a:lnTo>
                  <a:pt x="4764557" y="2453404"/>
                </a:lnTo>
                <a:lnTo>
                  <a:pt x="4783547" y="2418828"/>
                </a:lnTo>
                <a:lnTo>
                  <a:pt x="4799615" y="2383137"/>
                </a:lnTo>
                <a:lnTo>
                  <a:pt x="4812762" y="2346515"/>
                </a:lnTo>
                <a:lnTo>
                  <a:pt x="4822987" y="2309151"/>
                </a:lnTo>
                <a:lnTo>
                  <a:pt x="4830291" y="2271228"/>
                </a:lnTo>
                <a:lnTo>
                  <a:pt x="4834673" y="2232933"/>
                </a:lnTo>
                <a:lnTo>
                  <a:pt x="4836134" y="2194453"/>
                </a:lnTo>
                <a:lnTo>
                  <a:pt x="4834673" y="2155972"/>
                </a:lnTo>
                <a:lnTo>
                  <a:pt x="4830291" y="2117678"/>
                </a:lnTo>
                <a:lnTo>
                  <a:pt x="4822987" y="2079755"/>
                </a:lnTo>
                <a:lnTo>
                  <a:pt x="4812762" y="2042390"/>
                </a:lnTo>
                <a:lnTo>
                  <a:pt x="4799615" y="2005769"/>
                </a:lnTo>
                <a:lnTo>
                  <a:pt x="4783547" y="1970077"/>
                </a:lnTo>
                <a:lnTo>
                  <a:pt x="4764557" y="1935501"/>
                </a:lnTo>
                <a:lnTo>
                  <a:pt x="4742646" y="1902227"/>
                </a:lnTo>
                <a:lnTo>
                  <a:pt x="4717813" y="1870440"/>
                </a:lnTo>
                <a:lnTo>
                  <a:pt x="4690059" y="1840326"/>
                </a:lnTo>
                <a:lnTo>
                  <a:pt x="2849732" y="0"/>
                </a:lnTo>
                <a:close/>
              </a:path>
            </a:pathLst>
          </a:custGeom>
          <a:solidFill>
            <a:srgbClr val="EEC52C"/>
          </a:solidFill>
        </p:spPr>
        <p:txBody>
          <a:bodyPr wrap="square" lIns="0" tIns="0" rIns="0" bIns="0" rtlCol="0"/>
          <a:lstStyle/>
          <a:p>
            <a:endParaRPr/>
          </a:p>
        </p:txBody>
      </p:sp>
      <p:sp>
        <p:nvSpPr>
          <p:cNvPr id="7" name="object 4"/>
          <p:cNvSpPr/>
          <p:nvPr userDrawn="1"/>
        </p:nvSpPr>
        <p:spPr>
          <a:xfrm>
            <a:off x="8590880" y="2638425"/>
            <a:ext cx="5914551" cy="5591175"/>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 name="object 5"/>
          <p:cNvSpPr/>
          <p:nvPr userDrawn="1"/>
        </p:nvSpPr>
        <p:spPr>
          <a:xfrm>
            <a:off x="12395036" y="4783265"/>
            <a:ext cx="2235835" cy="2731770"/>
          </a:xfrm>
          <a:custGeom>
            <a:avLst/>
            <a:gdLst/>
            <a:ahLst/>
            <a:cxnLst/>
            <a:rect l="l" t="t" r="r" b="b"/>
            <a:pathLst>
              <a:path w="2235834" h="2731770">
                <a:moveTo>
                  <a:pt x="1559775" y="2651591"/>
                </a:moveTo>
                <a:lnTo>
                  <a:pt x="1525870" y="2680395"/>
                </a:lnTo>
                <a:lnTo>
                  <a:pt x="1488706" y="2702798"/>
                </a:lnTo>
                <a:lnTo>
                  <a:pt x="1449098" y="2718800"/>
                </a:lnTo>
                <a:lnTo>
                  <a:pt x="1407860" y="2728401"/>
                </a:lnTo>
                <a:lnTo>
                  <a:pt x="1365807" y="2731601"/>
                </a:lnTo>
                <a:lnTo>
                  <a:pt x="1344729" y="2730801"/>
                </a:lnTo>
                <a:lnTo>
                  <a:pt x="1302981" y="2724400"/>
                </a:lnTo>
                <a:lnTo>
                  <a:pt x="1262454" y="2711599"/>
                </a:lnTo>
                <a:lnTo>
                  <a:pt x="1223964" y="2692396"/>
                </a:lnTo>
                <a:lnTo>
                  <a:pt x="1188325" y="2666793"/>
                </a:lnTo>
                <a:lnTo>
                  <a:pt x="80010" y="1559772"/>
                </a:lnTo>
                <a:lnTo>
                  <a:pt x="51206" y="1525867"/>
                </a:lnTo>
                <a:lnTo>
                  <a:pt x="28803" y="1488703"/>
                </a:lnTo>
                <a:lnTo>
                  <a:pt x="12801" y="1449095"/>
                </a:lnTo>
                <a:lnTo>
                  <a:pt x="3200" y="1407857"/>
                </a:lnTo>
                <a:lnTo>
                  <a:pt x="0" y="1365804"/>
                </a:lnTo>
                <a:lnTo>
                  <a:pt x="800" y="1344726"/>
                </a:lnTo>
                <a:lnTo>
                  <a:pt x="7200" y="1302978"/>
                </a:lnTo>
                <a:lnTo>
                  <a:pt x="20002" y="1262451"/>
                </a:lnTo>
                <a:lnTo>
                  <a:pt x="39204" y="1223961"/>
                </a:lnTo>
                <a:lnTo>
                  <a:pt x="64808" y="1188321"/>
                </a:lnTo>
                <a:lnTo>
                  <a:pt x="1171829" y="80019"/>
                </a:lnTo>
                <a:lnTo>
                  <a:pt x="1205737" y="51212"/>
                </a:lnTo>
                <a:lnTo>
                  <a:pt x="1242904" y="28807"/>
                </a:lnTo>
                <a:lnTo>
                  <a:pt x="1282514" y="12803"/>
                </a:lnTo>
                <a:lnTo>
                  <a:pt x="1323753" y="3200"/>
                </a:lnTo>
                <a:lnTo>
                  <a:pt x="1365807" y="0"/>
                </a:lnTo>
                <a:lnTo>
                  <a:pt x="1386884" y="800"/>
                </a:lnTo>
                <a:lnTo>
                  <a:pt x="1428632" y="7201"/>
                </a:lnTo>
                <a:lnTo>
                  <a:pt x="1469157" y="20004"/>
                </a:lnTo>
                <a:lnTo>
                  <a:pt x="1507645" y="39209"/>
                </a:lnTo>
                <a:lnTo>
                  <a:pt x="1543281" y="64815"/>
                </a:lnTo>
                <a:lnTo>
                  <a:pt x="1559775" y="80019"/>
                </a:lnTo>
                <a:lnTo>
                  <a:pt x="2235363" y="755599"/>
                </a:lnTo>
              </a:path>
            </a:pathLst>
          </a:custGeom>
          <a:ln w="25400">
            <a:solidFill>
              <a:srgbClr val="D60056"/>
            </a:solidFill>
          </a:ln>
        </p:spPr>
        <p:txBody>
          <a:bodyPr wrap="square" lIns="0" tIns="0" rIns="0" bIns="0" rtlCol="0"/>
          <a:lstStyle/>
          <a:p>
            <a:endParaRPr/>
          </a:p>
        </p:txBody>
      </p:sp>
      <p:sp>
        <p:nvSpPr>
          <p:cNvPr id="9" name="object 6"/>
          <p:cNvSpPr/>
          <p:nvPr userDrawn="1"/>
        </p:nvSpPr>
        <p:spPr>
          <a:xfrm>
            <a:off x="13954811" y="6759268"/>
            <a:ext cx="675640" cy="675640"/>
          </a:xfrm>
          <a:custGeom>
            <a:avLst/>
            <a:gdLst/>
            <a:ahLst/>
            <a:cxnLst/>
            <a:rect l="l" t="t" r="r" b="b"/>
            <a:pathLst>
              <a:path w="675640" h="675640">
                <a:moveTo>
                  <a:pt x="675587" y="0"/>
                </a:moveTo>
                <a:lnTo>
                  <a:pt x="0" y="675588"/>
                </a:lnTo>
              </a:path>
            </a:pathLst>
          </a:custGeom>
          <a:ln w="25400">
            <a:solidFill>
              <a:srgbClr val="D60056"/>
            </a:solidFill>
          </a:ln>
        </p:spPr>
        <p:txBody>
          <a:bodyPr wrap="square" lIns="0" tIns="0" rIns="0" bIns="0" rtlCol="0"/>
          <a:lstStyle/>
          <a:p>
            <a:endParaRPr/>
          </a:p>
        </p:txBody>
      </p:sp>
      <p:sp>
        <p:nvSpPr>
          <p:cNvPr id="13" name="Text Placeholder 16"/>
          <p:cNvSpPr>
            <a:spLocks noGrp="1"/>
          </p:cNvSpPr>
          <p:nvPr>
            <p:ph type="body" sz="quarter" idx="11"/>
          </p:nvPr>
        </p:nvSpPr>
        <p:spPr>
          <a:xfrm>
            <a:off x="1447800" y="3352800"/>
            <a:ext cx="4191000" cy="1524000"/>
          </a:xfrm>
          <a:prstGeom prst="rect">
            <a:avLst/>
          </a:prstGeom>
        </p:spPr>
        <p:txBody>
          <a:bodyPr vert="horz"/>
          <a:lstStyle>
            <a:lvl1pPr marL="156845" marR="0" indent="-144145" defTabSz="914400" eaLnBrk="1" fontAlgn="auto" latinLnBrk="0" hangingPunct="1">
              <a:lnSpc>
                <a:spcPct val="120000"/>
              </a:lnSpc>
              <a:spcBef>
                <a:spcPts val="0"/>
              </a:spcBef>
              <a:spcAft>
                <a:spcPts val="0"/>
              </a:spcAft>
              <a:buClr>
                <a:srgbClr val="333D47"/>
              </a:buClr>
              <a:buSzTx/>
              <a:buFont typeface="Hoefler Text"/>
              <a:buChar char="•"/>
              <a:tabLst>
                <a:tab pos="147955" algn="l"/>
              </a:tabLst>
              <a:defRPr>
                <a:solidFill>
                  <a:srgbClr val="303D47"/>
                </a:solidFill>
                <a:latin typeface="Hoefler Text"/>
                <a:cs typeface="Hoefler Text"/>
              </a:defRPr>
            </a:lvl1pPr>
          </a:lstStyle>
          <a:p>
            <a:pPr lvl="0"/>
            <a:r>
              <a:rPr lang="en-US" dirty="0" smtClean="0"/>
              <a:t>Click to edit Master text styles</a:t>
            </a:r>
          </a:p>
          <a:p>
            <a:pPr marL="156845" indent="-144145">
              <a:lnSpc>
                <a:spcPct val="120000"/>
              </a:lnSpc>
              <a:buClr>
                <a:srgbClr val="333D47"/>
              </a:buClr>
              <a:buFont typeface="Hoefler Text"/>
              <a:buChar char="•"/>
              <a:tabLst>
                <a:tab pos="147955" algn="l"/>
              </a:tabLst>
            </a:pPr>
            <a:r>
              <a:rPr lang="en-US" sz="1800" dirty="0" smtClean="0">
                <a:solidFill>
                  <a:srgbClr val="333D47"/>
                </a:solidFill>
                <a:latin typeface="Hoefler Text"/>
                <a:cs typeface="Hoefler Text"/>
              </a:rPr>
              <a:t>Bullet 2</a:t>
            </a:r>
            <a:endParaRPr lang="en-US" sz="1800" dirty="0" smtClean="0">
              <a:latin typeface="Hoefler Text"/>
              <a:cs typeface="Hoefler Text"/>
            </a:endParaRPr>
          </a:p>
          <a:p>
            <a:pPr marL="156845" indent="-144145">
              <a:lnSpc>
                <a:spcPct val="120000"/>
              </a:lnSpc>
              <a:buClr>
                <a:srgbClr val="333D47"/>
              </a:buClr>
              <a:buFont typeface="Hoefler Text"/>
              <a:buChar char="•"/>
              <a:tabLst>
                <a:tab pos="147955" algn="l"/>
              </a:tabLst>
            </a:pPr>
            <a:r>
              <a:rPr lang="en-US" sz="1800" dirty="0" smtClean="0">
                <a:solidFill>
                  <a:srgbClr val="333D47"/>
                </a:solidFill>
                <a:latin typeface="Hoefler Text"/>
                <a:cs typeface="Hoefler Text"/>
              </a:rPr>
              <a:t>Bullet 3</a:t>
            </a:r>
          </a:p>
          <a:p>
            <a:pPr marL="156845" indent="-144145">
              <a:lnSpc>
                <a:spcPct val="120000"/>
              </a:lnSpc>
              <a:buClr>
                <a:srgbClr val="333D47"/>
              </a:buClr>
              <a:buFont typeface="Hoefler Text"/>
              <a:buChar char="•"/>
              <a:tabLst>
                <a:tab pos="147955" algn="l"/>
              </a:tabLst>
            </a:pPr>
            <a:r>
              <a:rPr lang="en-US" sz="1800" dirty="0" smtClean="0">
                <a:solidFill>
                  <a:srgbClr val="333D47"/>
                </a:solidFill>
                <a:latin typeface="Hoefler Text"/>
                <a:cs typeface="Hoefler Text"/>
              </a:rPr>
              <a:t>Bullet 4</a:t>
            </a:r>
            <a:endParaRPr lang="en-US" sz="1800" dirty="0" smtClean="0">
              <a:latin typeface="Hoefler Text"/>
              <a:cs typeface="Hoefler Text"/>
            </a:endParaRPr>
          </a:p>
          <a:p>
            <a:pPr marL="156845" indent="-144145">
              <a:lnSpc>
                <a:spcPct val="120000"/>
              </a:lnSpc>
              <a:buClr>
                <a:srgbClr val="333D47"/>
              </a:buClr>
              <a:buFont typeface="Hoefler Text"/>
              <a:buChar char="•"/>
              <a:tabLst>
                <a:tab pos="147955" algn="l"/>
              </a:tabLst>
            </a:pPr>
            <a:r>
              <a:rPr lang="en-US" sz="1800" dirty="0" smtClean="0">
                <a:solidFill>
                  <a:srgbClr val="333D47"/>
                </a:solidFill>
                <a:latin typeface="Hoefler Text"/>
                <a:cs typeface="Hoefler Text"/>
              </a:rPr>
              <a:t>Bullet 5</a:t>
            </a:r>
            <a:endParaRPr lang="en-US" sz="1800" dirty="0" smtClean="0">
              <a:latin typeface="Hoefler Text"/>
              <a:cs typeface="Hoefler Text"/>
            </a:endParaRPr>
          </a:p>
          <a:p>
            <a:pPr marL="156845" indent="-144145">
              <a:lnSpc>
                <a:spcPct val="120000"/>
              </a:lnSpc>
              <a:buClr>
                <a:srgbClr val="333D47"/>
              </a:buClr>
              <a:buFont typeface="Hoefler Text"/>
              <a:buChar char="•"/>
              <a:tabLst>
                <a:tab pos="147955" algn="l"/>
              </a:tabLst>
            </a:pPr>
            <a:r>
              <a:rPr lang="en-US" sz="1800" dirty="0" smtClean="0">
                <a:solidFill>
                  <a:srgbClr val="333D47"/>
                </a:solidFill>
                <a:latin typeface="Hoefler Text"/>
                <a:cs typeface="Hoefler Text"/>
              </a:rPr>
              <a:t>Bullet 6</a:t>
            </a:r>
            <a:endParaRPr lang="en-US" sz="1800" dirty="0" smtClean="0">
              <a:latin typeface="Hoefler Text"/>
              <a:cs typeface="Hoefler Text"/>
            </a:endParaRPr>
          </a:p>
          <a:p>
            <a:pPr marL="156845" indent="-144145">
              <a:lnSpc>
                <a:spcPct val="120000"/>
              </a:lnSpc>
              <a:buClr>
                <a:srgbClr val="333D47"/>
              </a:buClr>
              <a:buFont typeface="Hoefler Text"/>
              <a:buChar char="•"/>
              <a:tabLst>
                <a:tab pos="147955" algn="l"/>
              </a:tabLst>
            </a:pPr>
            <a:endParaRPr lang="en-US" sz="1800" dirty="0" smtClean="0">
              <a:latin typeface="Hoefler Text"/>
              <a:cs typeface="Hoefler Text"/>
            </a:endParaRPr>
          </a:p>
        </p:txBody>
      </p:sp>
      <p:sp>
        <p:nvSpPr>
          <p:cNvPr id="11" name="Title 3"/>
          <p:cNvSpPr>
            <a:spLocks noGrp="1"/>
          </p:cNvSpPr>
          <p:nvPr>
            <p:ph type="title" hasCustomPrompt="1"/>
          </p:nvPr>
        </p:nvSpPr>
        <p:spPr>
          <a:xfrm>
            <a:off x="1447800" y="1143000"/>
            <a:ext cx="5181600" cy="304800"/>
          </a:xfrm>
          <a:prstGeom prst="rect">
            <a:avLst/>
          </a:prstGeom>
        </p:spPr>
        <p:txBody>
          <a:bodyPr vert="horz"/>
          <a:lstStyle>
            <a:lvl1pPr>
              <a:defRPr sz="1200" b="0" i="0">
                <a:solidFill>
                  <a:srgbClr val="2B4F90"/>
                </a:solidFill>
                <a:latin typeface="Univers 55"/>
                <a:cs typeface="Univers 55"/>
              </a:defRPr>
            </a:lvl1pPr>
          </a:lstStyle>
          <a:p>
            <a:r>
              <a:rPr lang="en-US" dirty="0" smtClean="0"/>
              <a:t>CLICK HERE TO ADD PRESNETATION NAME</a:t>
            </a:r>
            <a:endParaRPr lang="en-US" dirty="0"/>
          </a:p>
        </p:txBody>
      </p:sp>
      <p:sp>
        <p:nvSpPr>
          <p:cNvPr id="14" name="Text Placeholder 12"/>
          <p:cNvSpPr>
            <a:spLocks noGrp="1"/>
          </p:cNvSpPr>
          <p:nvPr>
            <p:ph type="body" sz="quarter" idx="10" hasCustomPrompt="1"/>
          </p:nvPr>
        </p:nvSpPr>
        <p:spPr>
          <a:xfrm>
            <a:off x="1447800" y="2842621"/>
            <a:ext cx="5181600" cy="433979"/>
          </a:xfrm>
          <a:prstGeom prst="rect">
            <a:avLst/>
          </a:prstGeom>
        </p:spPr>
        <p:txBody>
          <a:bodyPr vert="horz"/>
          <a:lstStyle>
            <a:lvl1pPr marL="0" algn="l">
              <a:defRPr sz="2400" b="0" i="0">
                <a:solidFill>
                  <a:srgbClr val="303D47"/>
                </a:solidFill>
                <a:latin typeface="Univers 55"/>
                <a:cs typeface="Univers 55"/>
              </a:defRPr>
            </a:lvl1pPr>
          </a:lstStyle>
          <a:p>
            <a:pPr marL="12700"/>
            <a:r>
              <a:rPr lang="en-US" dirty="0" smtClean="0"/>
              <a:t>CLICK TO ADD TITLE</a:t>
            </a:r>
          </a:p>
          <a:p>
            <a:pPr marL="12700"/>
            <a:endParaRPr lang="en-US" dirty="0" smtClean="0"/>
          </a:p>
          <a:p>
            <a:pPr marL="12700"/>
            <a:endParaRPr lang="en-US" dirty="0" smtClean="0"/>
          </a:p>
          <a:p>
            <a:pPr marL="12700"/>
            <a:endParaRPr lang="en-US" dirty="0" smtClean="0"/>
          </a:p>
        </p:txBody>
      </p:sp>
    </p:spTree>
    <p:extLst>
      <p:ext uri="{BB962C8B-B14F-4D97-AF65-F5344CB8AC3E}">
        <p14:creationId xmlns:p14="http://schemas.microsoft.com/office/powerpoint/2010/main" val="21291683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ody Copy Slide 13">
    <p:spTree>
      <p:nvGrpSpPr>
        <p:cNvPr id="1" name=""/>
        <p:cNvGrpSpPr/>
        <p:nvPr/>
      </p:nvGrpSpPr>
      <p:grpSpPr>
        <a:xfrm>
          <a:off x="0" y="0"/>
          <a:ext cx="0" cy="0"/>
          <a:chOff x="0" y="0"/>
          <a:chExt cx="0" cy="0"/>
        </a:xfrm>
      </p:grpSpPr>
      <p:sp>
        <p:nvSpPr>
          <p:cNvPr id="5" name="object 2"/>
          <p:cNvSpPr/>
          <p:nvPr userDrawn="1"/>
        </p:nvSpPr>
        <p:spPr>
          <a:xfrm>
            <a:off x="11424410" y="0"/>
            <a:ext cx="3206115" cy="4405630"/>
          </a:xfrm>
          <a:custGeom>
            <a:avLst/>
            <a:gdLst/>
            <a:ahLst/>
            <a:cxnLst/>
            <a:rect l="l" t="t" r="r" b="b"/>
            <a:pathLst>
              <a:path w="3206115" h="4405630">
                <a:moveTo>
                  <a:pt x="819742" y="0"/>
                </a:moveTo>
                <a:lnTo>
                  <a:pt x="133359" y="686382"/>
                </a:lnTo>
                <a:lnTo>
                  <a:pt x="85350" y="742894"/>
                </a:lnTo>
                <a:lnTo>
                  <a:pt x="48009" y="804837"/>
                </a:lnTo>
                <a:lnTo>
                  <a:pt x="21337" y="870853"/>
                </a:lnTo>
                <a:lnTo>
                  <a:pt x="5334" y="939584"/>
                </a:lnTo>
                <a:lnTo>
                  <a:pt x="0" y="1009673"/>
                </a:lnTo>
                <a:lnTo>
                  <a:pt x="1333" y="1044803"/>
                </a:lnTo>
                <a:lnTo>
                  <a:pt x="12002" y="1114383"/>
                </a:lnTo>
                <a:lnTo>
                  <a:pt x="33339" y="1181926"/>
                </a:lnTo>
                <a:lnTo>
                  <a:pt x="65346" y="1246075"/>
                </a:lnTo>
                <a:lnTo>
                  <a:pt x="108021" y="1305472"/>
                </a:lnTo>
                <a:lnTo>
                  <a:pt x="133359" y="1332965"/>
                </a:lnTo>
                <a:lnTo>
                  <a:pt x="3205989" y="4405595"/>
                </a:lnTo>
              </a:path>
            </a:pathLst>
          </a:custGeom>
          <a:ln w="25400">
            <a:solidFill>
              <a:srgbClr val="A3D55D"/>
            </a:solidFill>
          </a:ln>
        </p:spPr>
        <p:txBody>
          <a:bodyPr wrap="square" lIns="0" tIns="0" rIns="0" bIns="0" rtlCol="0"/>
          <a:lstStyle/>
          <a:p>
            <a:endParaRPr/>
          </a:p>
        </p:txBody>
      </p:sp>
      <p:sp>
        <p:nvSpPr>
          <p:cNvPr id="6" name="object 3"/>
          <p:cNvSpPr/>
          <p:nvPr userDrawn="1"/>
        </p:nvSpPr>
        <p:spPr>
          <a:xfrm>
            <a:off x="8086517" y="0"/>
            <a:ext cx="3816350" cy="3642360"/>
          </a:xfrm>
          <a:custGeom>
            <a:avLst/>
            <a:gdLst/>
            <a:ahLst/>
            <a:cxnLst/>
            <a:rect l="l" t="t" r="r" b="b"/>
            <a:pathLst>
              <a:path w="3816350" h="3642360">
                <a:moveTo>
                  <a:pt x="1590085" y="0"/>
                </a:moveTo>
                <a:lnTo>
                  <a:pt x="861847" y="0"/>
                </a:lnTo>
                <a:lnTo>
                  <a:pt x="133359" y="728499"/>
                </a:lnTo>
                <a:lnTo>
                  <a:pt x="85350" y="785008"/>
                </a:lnTo>
                <a:lnTo>
                  <a:pt x="48009" y="846949"/>
                </a:lnTo>
                <a:lnTo>
                  <a:pt x="21337" y="912964"/>
                </a:lnTo>
                <a:lnTo>
                  <a:pt x="5334" y="981695"/>
                </a:lnTo>
                <a:lnTo>
                  <a:pt x="0" y="1051784"/>
                </a:lnTo>
                <a:lnTo>
                  <a:pt x="1333" y="1086914"/>
                </a:lnTo>
                <a:lnTo>
                  <a:pt x="12002" y="1156493"/>
                </a:lnTo>
                <a:lnTo>
                  <a:pt x="33339" y="1224036"/>
                </a:lnTo>
                <a:lnTo>
                  <a:pt x="65346" y="1288184"/>
                </a:lnTo>
                <a:lnTo>
                  <a:pt x="108021" y="1347578"/>
                </a:lnTo>
                <a:lnTo>
                  <a:pt x="2266870" y="3508580"/>
                </a:lnTo>
                <a:lnTo>
                  <a:pt x="2323382" y="3556589"/>
                </a:lnTo>
                <a:lnTo>
                  <a:pt x="2385325" y="3593930"/>
                </a:lnTo>
                <a:lnTo>
                  <a:pt x="2451341" y="3620602"/>
                </a:lnTo>
                <a:lnTo>
                  <a:pt x="2520072" y="3636605"/>
                </a:lnTo>
                <a:lnTo>
                  <a:pt x="2590161" y="3641940"/>
                </a:lnTo>
                <a:lnTo>
                  <a:pt x="2625291" y="3640606"/>
                </a:lnTo>
                <a:lnTo>
                  <a:pt x="2694871" y="3629937"/>
                </a:lnTo>
                <a:lnTo>
                  <a:pt x="2762414" y="3608600"/>
                </a:lnTo>
                <a:lnTo>
                  <a:pt x="2826563" y="3576593"/>
                </a:lnTo>
                <a:lnTo>
                  <a:pt x="2885960" y="3533918"/>
                </a:lnTo>
                <a:lnTo>
                  <a:pt x="3682768" y="2739265"/>
                </a:lnTo>
                <a:lnTo>
                  <a:pt x="3730777" y="2682753"/>
                </a:lnTo>
                <a:lnTo>
                  <a:pt x="3768118" y="2620810"/>
                </a:lnTo>
                <a:lnTo>
                  <a:pt x="3794790" y="2554794"/>
                </a:lnTo>
                <a:lnTo>
                  <a:pt x="3810793" y="2486063"/>
                </a:lnTo>
                <a:lnTo>
                  <a:pt x="3816127" y="2415974"/>
                </a:lnTo>
                <a:lnTo>
                  <a:pt x="3814794" y="2380844"/>
                </a:lnTo>
                <a:lnTo>
                  <a:pt x="3804125" y="2311264"/>
                </a:lnTo>
                <a:lnTo>
                  <a:pt x="3782787" y="2243721"/>
                </a:lnTo>
                <a:lnTo>
                  <a:pt x="3750781" y="2179572"/>
                </a:lnTo>
                <a:lnTo>
                  <a:pt x="3708106" y="2120175"/>
                </a:lnTo>
                <a:lnTo>
                  <a:pt x="1590085" y="0"/>
                </a:lnTo>
                <a:close/>
              </a:path>
            </a:pathLst>
          </a:custGeom>
          <a:solidFill>
            <a:srgbClr val="D60056"/>
          </a:solidFill>
        </p:spPr>
        <p:txBody>
          <a:bodyPr wrap="square" lIns="0" tIns="0" rIns="0" bIns="0" rtlCol="0"/>
          <a:lstStyle/>
          <a:p>
            <a:endParaRPr/>
          </a:p>
        </p:txBody>
      </p:sp>
      <p:sp>
        <p:nvSpPr>
          <p:cNvPr id="7" name="object 4"/>
          <p:cNvSpPr/>
          <p:nvPr userDrawn="1"/>
        </p:nvSpPr>
        <p:spPr>
          <a:xfrm>
            <a:off x="10060447" y="2886506"/>
            <a:ext cx="4569952" cy="5343093"/>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 name="object 5"/>
          <p:cNvSpPr/>
          <p:nvPr userDrawn="1"/>
        </p:nvSpPr>
        <p:spPr>
          <a:xfrm>
            <a:off x="8388916" y="3438542"/>
            <a:ext cx="2731770" cy="2731770"/>
          </a:xfrm>
          <a:custGeom>
            <a:avLst/>
            <a:gdLst/>
            <a:ahLst/>
            <a:cxnLst/>
            <a:rect l="l" t="t" r="r" b="b"/>
            <a:pathLst>
              <a:path w="2731770" h="2731770">
                <a:moveTo>
                  <a:pt x="1559775" y="2651591"/>
                </a:moveTo>
                <a:lnTo>
                  <a:pt x="1525870" y="2680395"/>
                </a:lnTo>
                <a:lnTo>
                  <a:pt x="1488705" y="2702798"/>
                </a:lnTo>
                <a:lnTo>
                  <a:pt x="1449096" y="2718800"/>
                </a:lnTo>
                <a:lnTo>
                  <a:pt x="1407856" y="2728401"/>
                </a:lnTo>
                <a:lnTo>
                  <a:pt x="1365802" y="2731601"/>
                </a:lnTo>
                <a:lnTo>
                  <a:pt x="1344724" y="2730801"/>
                </a:lnTo>
                <a:lnTo>
                  <a:pt x="1302975" y="2724400"/>
                </a:lnTo>
                <a:lnTo>
                  <a:pt x="1262449" y="2711599"/>
                </a:lnTo>
                <a:lnTo>
                  <a:pt x="1223960" y="2692396"/>
                </a:lnTo>
                <a:lnTo>
                  <a:pt x="1188323" y="2666793"/>
                </a:lnTo>
                <a:lnTo>
                  <a:pt x="80010" y="1559772"/>
                </a:lnTo>
                <a:lnTo>
                  <a:pt x="51206" y="1525867"/>
                </a:lnTo>
                <a:lnTo>
                  <a:pt x="28803" y="1488703"/>
                </a:lnTo>
                <a:lnTo>
                  <a:pt x="12801" y="1449095"/>
                </a:lnTo>
                <a:lnTo>
                  <a:pt x="3200" y="1407857"/>
                </a:lnTo>
                <a:lnTo>
                  <a:pt x="0" y="1365804"/>
                </a:lnTo>
                <a:lnTo>
                  <a:pt x="800" y="1344726"/>
                </a:lnTo>
                <a:lnTo>
                  <a:pt x="7200" y="1302978"/>
                </a:lnTo>
                <a:lnTo>
                  <a:pt x="20002" y="1262451"/>
                </a:lnTo>
                <a:lnTo>
                  <a:pt x="39204" y="1223961"/>
                </a:lnTo>
                <a:lnTo>
                  <a:pt x="64808" y="1188321"/>
                </a:lnTo>
                <a:lnTo>
                  <a:pt x="1171829" y="80019"/>
                </a:lnTo>
                <a:lnTo>
                  <a:pt x="1205734" y="51212"/>
                </a:lnTo>
                <a:lnTo>
                  <a:pt x="1242899" y="28807"/>
                </a:lnTo>
                <a:lnTo>
                  <a:pt x="1282508" y="12803"/>
                </a:lnTo>
                <a:lnTo>
                  <a:pt x="1323748" y="3200"/>
                </a:lnTo>
                <a:lnTo>
                  <a:pt x="1365802" y="0"/>
                </a:lnTo>
                <a:lnTo>
                  <a:pt x="1386880" y="800"/>
                </a:lnTo>
                <a:lnTo>
                  <a:pt x="1428629" y="7201"/>
                </a:lnTo>
                <a:lnTo>
                  <a:pt x="1469155" y="20004"/>
                </a:lnTo>
                <a:lnTo>
                  <a:pt x="1507644" y="39209"/>
                </a:lnTo>
                <a:lnTo>
                  <a:pt x="1543281" y="64815"/>
                </a:lnTo>
                <a:lnTo>
                  <a:pt x="2651594" y="1171825"/>
                </a:lnTo>
                <a:lnTo>
                  <a:pt x="2680398" y="1205734"/>
                </a:lnTo>
                <a:lnTo>
                  <a:pt x="2702801" y="1242901"/>
                </a:lnTo>
                <a:lnTo>
                  <a:pt x="2718803" y="1282511"/>
                </a:lnTo>
                <a:lnTo>
                  <a:pt x="2728404" y="1323750"/>
                </a:lnTo>
                <a:lnTo>
                  <a:pt x="2731604" y="1365804"/>
                </a:lnTo>
                <a:lnTo>
                  <a:pt x="2730804" y="1386881"/>
                </a:lnTo>
                <a:lnTo>
                  <a:pt x="2724404" y="1428628"/>
                </a:lnTo>
                <a:lnTo>
                  <a:pt x="2711602" y="1469154"/>
                </a:lnTo>
                <a:lnTo>
                  <a:pt x="2692400" y="1507642"/>
                </a:lnTo>
                <a:lnTo>
                  <a:pt x="2666796" y="1543278"/>
                </a:lnTo>
                <a:lnTo>
                  <a:pt x="1559775" y="2651591"/>
                </a:lnTo>
                <a:close/>
              </a:path>
            </a:pathLst>
          </a:custGeom>
          <a:ln w="25400">
            <a:solidFill>
              <a:srgbClr val="D8912A"/>
            </a:solidFill>
          </a:ln>
        </p:spPr>
        <p:txBody>
          <a:bodyPr wrap="square" lIns="0" tIns="0" rIns="0" bIns="0" rtlCol="0"/>
          <a:lstStyle/>
          <a:p>
            <a:endParaRPr/>
          </a:p>
        </p:txBody>
      </p:sp>
      <p:sp>
        <p:nvSpPr>
          <p:cNvPr id="12" name="Text Placeholder 16"/>
          <p:cNvSpPr>
            <a:spLocks noGrp="1"/>
          </p:cNvSpPr>
          <p:nvPr>
            <p:ph type="body" sz="quarter" idx="11"/>
          </p:nvPr>
        </p:nvSpPr>
        <p:spPr>
          <a:xfrm>
            <a:off x="1447800" y="3352800"/>
            <a:ext cx="4191000" cy="1524000"/>
          </a:xfrm>
          <a:prstGeom prst="rect">
            <a:avLst/>
          </a:prstGeom>
        </p:spPr>
        <p:txBody>
          <a:bodyPr vert="horz"/>
          <a:lstStyle>
            <a:lvl1pPr marL="156845" marR="0" indent="-144145" defTabSz="914400" eaLnBrk="1" fontAlgn="auto" latinLnBrk="0" hangingPunct="1">
              <a:lnSpc>
                <a:spcPct val="120000"/>
              </a:lnSpc>
              <a:spcBef>
                <a:spcPts val="0"/>
              </a:spcBef>
              <a:spcAft>
                <a:spcPts val="0"/>
              </a:spcAft>
              <a:buClr>
                <a:srgbClr val="333D47"/>
              </a:buClr>
              <a:buSzTx/>
              <a:buFont typeface="Hoefler Text"/>
              <a:buChar char="•"/>
              <a:tabLst>
                <a:tab pos="147955" algn="l"/>
              </a:tabLst>
              <a:defRPr>
                <a:solidFill>
                  <a:srgbClr val="303D47"/>
                </a:solidFill>
                <a:latin typeface="Hoefler Text"/>
                <a:cs typeface="Hoefler Text"/>
              </a:defRPr>
            </a:lvl1pPr>
          </a:lstStyle>
          <a:p>
            <a:pPr lvl="0"/>
            <a:r>
              <a:rPr lang="en-US" dirty="0" smtClean="0"/>
              <a:t>Click to edit Master text styles</a:t>
            </a:r>
          </a:p>
          <a:p>
            <a:pPr marL="156845" indent="-144145">
              <a:lnSpc>
                <a:spcPct val="120000"/>
              </a:lnSpc>
              <a:buClr>
                <a:srgbClr val="333D47"/>
              </a:buClr>
              <a:buFont typeface="Hoefler Text"/>
              <a:buChar char="•"/>
              <a:tabLst>
                <a:tab pos="147955" algn="l"/>
              </a:tabLst>
            </a:pPr>
            <a:r>
              <a:rPr lang="en-US" sz="1800" dirty="0" smtClean="0">
                <a:solidFill>
                  <a:srgbClr val="333D47"/>
                </a:solidFill>
                <a:latin typeface="Hoefler Text"/>
                <a:cs typeface="Hoefler Text"/>
              </a:rPr>
              <a:t>Bullet 2</a:t>
            </a:r>
            <a:endParaRPr lang="en-US" sz="1800" dirty="0" smtClean="0">
              <a:latin typeface="Hoefler Text"/>
              <a:cs typeface="Hoefler Text"/>
            </a:endParaRPr>
          </a:p>
          <a:p>
            <a:pPr marL="156845" indent="-144145">
              <a:lnSpc>
                <a:spcPct val="120000"/>
              </a:lnSpc>
              <a:buClr>
                <a:srgbClr val="333D47"/>
              </a:buClr>
              <a:buFont typeface="Hoefler Text"/>
              <a:buChar char="•"/>
              <a:tabLst>
                <a:tab pos="147955" algn="l"/>
              </a:tabLst>
            </a:pPr>
            <a:r>
              <a:rPr lang="en-US" sz="1800" dirty="0" smtClean="0">
                <a:solidFill>
                  <a:srgbClr val="333D47"/>
                </a:solidFill>
                <a:latin typeface="Hoefler Text"/>
                <a:cs typeface="Hoefler Text"/>
              </a:rPr>
              <a:t>Bullet 3</a:t>
            </a:r>
          </a:p>
          <a:p>
            <a:pPr marL="156845" indent="-144145">
              <a:lnSpc>
                <a:spcPct val="120000"/>
              </a:lnSpc>
              <a:buClr>
                <a:srgbClr val="333D47"/>
              </a:buClr>
              <a:buFont typeface="Hoefler Text"/>
              <a:buChar char="•"/>
              <a:tabLst>
                <a:tab pos="147955" algn="l"/>
              </a:tabLst>
            </a:pPr>
            <a:r>
              <a:rPr lang="en-US" sz="1800" dirty="0" smtClean="0">
                <a:solidFill>
                  <a:srgbClr val="333D47"/>
                </a:solidFill>
                <a:latin typeface="Hoefler Text"/>
                <a:cs typeface="Hoefler Text"/>
              </a:rPr>
              <a:t>Bullet 4</a:t>
            </a:r>
            <a:endParaRPr lang="en-US" sz="1800" dirty="0" smtClean="0">
              <a:latin typeface="Hoefler Text"/>
              <a:cs typeface="Hoefler Text"/>
            </a:endParaRPr>
          </a:p>
          <a:p>
            <a:pPr marL="156845" indent="-144145">
              <a:lnSpc>
                <a:spcPct val="120000"/>
              </a:lnSpc>
              <a:buClr>
                <a:srgbClr val="333D47"/>
              </a:buClr>
              <a:buFont typeface="Hoefler Text"/>
              <a:buChar char="•"/>
              <a:tabLst>
                <a:tab pos="147955" algn="l"/>
              </a:tabLst>
            </a:pPr>
            <a:r>
              <a:rPr lang="en-US" sz="1800" dirty="0" smtClean="0">
                <a:solidFill>
                  <a:srgbClr val="333D47"/>
                </a:solidFill>
                <a:latin typeface="Hoefler Text"/>
                <a:cs typeface="Hoefler Text"/>
              </a:rPr>
              <a:t>Bullet 5</a:t>
            </a:r>
            <a:endParaRPr lang="en-US" sz="1800" dirty="0" smtClean="0">
              <a:latin typeface="Hoefler Text"/>
              <a:cs typeface="Hoefler Text"/>
            </a:endParaRPr>
          </a:p>
          <a:p>
            <a:pPr marL="156845" indent="-144145">
              <a:lnSpc>
                <a:spcPct val="120000"/>
              </a:lnSpc>
              <a:buClr>
                <a:srgbClr val="333D47"/>
              </a:buClr>
              <a:buFont typeface="Hoefler Text"/>
              <a:buChar char="•"/>
              <a:tabLst>
                <a:tab pos="147955" algn="l"/>
              </a:tabLst>
            </a:pPr>
            <a:r>
              <a:rPr lang="en-US" sz="1800" dirty="0" smtClean="0">
                <a:solidFill>
                  <a:srgbClr val="333D47"/>
                </a:solidFill>
                <a:latin typeface="Hoefler Text"/>
                <a:cs typeface="Hoefler Text"/>
              </a:rPr>
              <a:t>Bullet 6</a:t>
            </a:r>
            <a:endParaRPr lang="en-US" sz="1800" dirty="0" smtClean="0">
              <a:latin typeface="Hoefler Text"/>
              <a:cs typeface="Hoefler Text"/>
            </a:endParaRPr>
          </a:p>
          <a:p>
            <a:pPr marL="156845" indent="-144145">
              <a:lnSpc>
                <a:spcPct val="120000"/>
              </a:lnSpc>
              <a:buClr>
                <a:srgbClr val="333D47"/>
              </a:buClr>
              <a:buFont typeface="Hoefler Text"/>
              <a:buChar char="•"/>
              <a:tabLst>
                <a:tab pos="147955" algn="l"/>
              </a:tabLst>
            </a:pPr>
            <a:endParaRPr lang="en-US" sz="1800" dirty="0" smtClean="0">
              <a:latin typeface="Hoefler Text"/>
              <a:cs typeface="Hoefler Text"/>
            </a:endParaRPr>
          </a:p>
        </p:txBody>
      </p:sp>
      <p:sp>
        <p:nvSpPr>
          <p:cNvPr id="10" name="Title 3"/>
          <p:cNvSpPr>
            <a:spLocks noGrp="1"/>
          </p:cNvSpPr>
          <p:nvPr>
            <p:ph type="title" hasCustomPrompt="1"/>
          </p:nvPr>
        </p:nvSpPr>
        <p:spPr>
          <a:xfrm>
            <a:off x="1447800" y="1143000"/>
            <a:ext cx="6553200" cy="304800"/>
          </a:xfrm>
          <a:prstGeom prst="rect">
            <a:avLst/>
          </a:prstGeom>
        </p:spPr>
        <p:txBody>
          <a:bodyPr vert="horz"/>
          <a:lstStyle>
            <a:lvl1pPr>
              <a:defRPr sz="1200" b="0" i="0">
                <a:solidFill>
                  <a:srgbClr val="2B4F90"/>
                </a:solidFill>
                <a:latin typeface="Univers 55"/>
                <a:cs typeface="Univers 55"/>
              </a:defRPr>
            </a:lvl1pPr>
          </a:lstStyle>
          <a:p>
            <a:r>
              <a:rPr lang="en-US" dirty="0" smtClean="0"/>
              <a:t>CLICK HERE TO ADD PRESNETATION NAME</a:t>
            </a:r>
            <a:endParaRPr lang="en-US" dirty="0"/>
          </a:p>
        </p:txBody>
      </p:sp>
      <p:sp>
        <p:nvSpPr>
          <p:cNvPr id="13" name="Text Placeholder 12"/>
          <p:cNvSpPr>
            <a:spLocks noGrp="1"/>
          </p:cNvSpPr>
          <p:nvPr>
            <p:ph type="body" sz="quarter" idx="10" hasCustomPrompt="1"/>
          </p:nvPr>
        </p:nvSpPr>
        <p:spPr>
          <a:xfrm>
            <a:off x="1447800" y="2842621"/>
            <a:ext cx="6553200" cy="433979"/>
          </a:xfrm>
          <a:prstGeom prst="rect">
            <a:avLst/>
          </a:prstGeom>
        </p:spPr>
        <p:txBody>
          <a:bodyPr vert="horz"/>
          <a:lstStyle>
            <a:lvl1pPr marL="0" algn="l">
              <a:defRPr sz="2400" b="0" i="0">
                <a:solidFill>
                  <a:srgbClr val="303D47"/>
                </a:solidFill>
                <a:latin typeface="Univers 55"/>
                <a:cs typeface="Univers 55"/>
              </a:defRPr>
            </a:lvl1pPr>
          </a:lstStyle>
          <a:p>
            <a:pPr marL="12700"/>
            <a:r>
              <a:rPr lang="en-US" dirty="0" smtClean="0"/>
              <a:t>CLICK TO ADD TITLE</a:t>
            </a:r>
          </a:p>
          <a:p>
            <a:pPr marL="12700"/>
            <a:endParaRPr lang="en-US" dirty="0" smtClean="0"/>
          </a:p>
          <a:p>
            <a:pPr marL="12700"/>
            <a:endParaRPr lang="en-US" dirty="0" smtClean="0"/>
          </a:p>
          <a:p>
            <a:pPr marL="12700"/>
            <a:endParaRPr lang="en-US" dirty="0" smtClean="0"/>
          </a:p>
        </p:txBody>
      </p:sp>
    </p:spTree>
    <p:extLst>
      <p:ext uri="{BB962C8B-B14F-4D97-AF65-F5344CB8AC3E}">
        <p14:creationId xmlns:p14="http://schemas.microsoft.com/office/powerpoint/2010/main" val="31609088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ody Copy Slide 14">
    <p:spTree>
      <p:nvGrpSpPr>
        <p:cNvPr id="1" name=""/>
        <p:cNvGrpSpPr/>
        <p:nvPr/>
      </p:nvGrpSpPr>
      <p:grpSpPr>
        <a:xfrm>
          <a:off x="0" y="0"/>
          <a:ext cx="0" cy="0"/>
          <a:chOff x="0" y="0"/>
          <a:chExt cx="0" cy="0"/>
        </a:xfrm>
      </p:grpSpPr>
      <p:sp>
        <p:nvSpPr>
          <p:cNvPr id="6" name="object 3"/>
          <p:cNvSpPr/>
          <p:nvPr userDrawn="1"/>
        </p:nvSpPr>
        <p:spPr>
          <a:xfrm>
            <a:off x="11424410" y="0"/>
            <a:ext cx="3206115" cy="4405630"/>
          </a:xfrm>
          <a:custGeom>
            <a:avLst/>
            <a:gdLst/>
            <a:ahLst/>
            <a:cxnLst/>
            <a:rect l="l" t="t" r="r" b="b"/>
            <a:pathLst>
              <a:path w="3206115" h="4405630">
                <a:moveTo>
                  <a:pt x="819742" y="0"/>
                </a:moveTo>
                <a:lnTo>
                  <a:pt x="133359" y="686382"/>
                </a:lnTo>
                <a:lnTo>
                  <a:pt x="85350" y="742894"/>
                </a:lnTo>
                <a:lnTo>
                  <a:pt x="48009" y="804837"/>
                </a:lnTo>
                <a:lnTo>
                  <a:pt x="21337" y="870853"/>
                </a:lnTo>
                <a:lnTo>
                  <a:pt x="5334" y="939584"/>
                </a:lnTo>
                <a:lnTo>
                  <a:pt x="0" y="1009673"/>
                </a:lnTo>
                <a:lnTo>
                  <a:pt x="1333" y="1044803"/>
                </a:lnTo>
                <a:lnTo>
                  <a:pt x="12002" y="1114383"/>
                </a:lnTo>
                <a:lnTo>
                  <a:pt x="33339" y="1181926"/>
                </a:lnTo>
                <a:lnTo>
                  <a:pt x="65346" y="1246075"/>
                </a:lnTo>
                <a:lnTo>
                  <a:pt x="108021" y="1305472"/>
                </a:lnTo>
                <a:lnTo>
                  <a:pt x="133359" y="1332965"/>
                </a:lnTo>
                <a:lnTo>
                  <a:pt x="3205989" y="4405595"/>
                </a:lnTo>
              </a:path>
            </a:pathLst>
          </a:custGeom>
          <a:ln w="25400">
            <a:solidFill>
              <a:srgbClr val="A3D55D"/>
            </a:solidFill>
          </a:ln>
        </p:spPr>
        <p:txBody>
          <a:bodyPr wrap="square" lIns="0" tIns="0" rIns="0" bIns="0" rtlCol="0"/>
          <a:lstStyle/>
          <a:p>
            <a:endParaRPr/>
          </a:p>
        </p:txBody>
      </p:sp>
      <p:sp>
        <p:nvSpPr>
          <p:cNvPr id="7" name="object 4"/>
          <p:cNvSpPr/>
          <p:nvPr userDrawn="1"/>
        </p:nvSpPr>
        <p:spPr>
          <a:xfrm>
            <a:off x="7512673" y="0"/>
            <a:ext cx="4058285" cy="1839595"/>
          </a:xfrm>
          <a:custGeom>
            <a:avLst/>
            <a:gdLst/>
            <a:ahLst/>
            <a:cxnLst/>
            <a:rect l="l" t="t" r="r" b="b"/>
            <a:pathLst>
              <a:path w="4058284" h="1839595">
                <a:moveTo>
                  <a:pt x="0" y="0"/>
                </a:moveTo>
                <a:lnTo>
                  <a:pt x="1705752" y="1705747"/>
                </a:lnTo>
                <a:lnTo>
                  <a:pt x="1762264" y="1753756"/>
                </a:lnTo>
                <a:lnTo>
                  <a:pt x="1824207" y="1791097"/>
                </a:lnTo>
                <a:lnTo>
                  <a:pt x="1890223" y="1817769"/>
                </a:lnTo>
                <a:lnTo>
                  <a:pt x="1958954" y="1833772"/>
                </a:lnTo>
                <a:lnTo>
                  <a:pt x="2029043" y="1839106"/>
                </a:lnTo>
                <a:lnTo>
                  <a:pt x="2064173" y="1837773"/>
                </a:lnTo>
                <a:lnTo>
                  <a:pt x="2133753" y="1827104"/>
                </a:lnTo>
                <a:lnTo>
                  <a:pt x="2201296" y="1805766"/>
                </a:lnTo>
                <a:lnTo>
                  <a:pt x="2265445" y="1773760"/>
                </a:lnTo>
                <a:lnTo>
                  <a:pt x="2324842" y="1731085"/>
                </a:lnTo>
                <a:lnTo>
                  <a:pt x="4058093" y="0"/>
                </a:lnTo>
                <a:lnTo>
                  <a:pt x="0" y="0"/>
                </a:lnTo>
              </a:path>
            </a:pathLst>
          </a:custGeom>
          <a:solidFill>
            <a:srgbClr val="EEC52C"/>
          </a:solidFill>
        </p:spPr>
        <p:txBody>
          <a:bodyPr wrap="square" lIns="0" tIns="0" rIns="0" bIns="0" rtlCol="0"/>
          <a:lstStyle/>
          <a:p>
            <a:endParaRPr/>
          </a:p>
        </p:txBody>
      </p:sp>
      <p:sp>
        <p:nvSpPr>
          <p:cNvPr id="8" name="object 5"/>
          <p:cNvSpPr/>
          <p:nvPr userDrawn="1"/>
        </p:nvSpPr>
        <p:spPr>
          <a:xfrm>
            <a:off x="8388916" y="1150603"/>
            <a:ext cx="2731770" cy="2731770"/>
          </a:xfrm>
          <a:custGeom>
            <a:avLst/>
            <a:gdLst/>
            <a:ahLst/>
            <a:cxnLst/>
            <a:rect l="l" t="t" r="r" b="b"/>
            <a:pathLst>
              <a:path w="2731770" h="2731770">
                <a:moveTo>
                  <a:pt x="1171828" y="80009"/>
                </a:moveTo>
                <a:lnTo>
                  <a:pt x="1205734" y="51206"/>
                </a:lnTo>
                <a:lnTo>
                  <a:pt x="1242899" y="28803"/>
                </a:lnTo>
                <a:lnTo>
                  <a:pt x="1282508" y="12801"/>
                </a:lnTo>
                <a:lnTo>
                  <a:pt x="1323748" y="3200"/>
                </a:lnTo>
                <a:lnTo>
                  <a:pt x="1365802" y="0"/>
                </a:lnTo>
                <a:lnTo>
                  <a:pt x="1386880" y="800"/>
                </a:lnTo>
                <a:lnTo>
                  <a:pt x="1428629" y="7200"/>
                </a:lnTo>
                <a:lnTo>
                  <a:pt x="1469155" y="20002"/>
                </a:lnTo>
                <a:lnTo>
                  <a:pt x="1507644" y="39204"/>
                </a:lnTo>
                <a:lnTo>
                  <a:pt x="1543281" y="64808"/>
                </a:lnTo>
                <a:lnTo>
                  <a:pt x="2651594" y="1171828"/>
                </a:lnTo>
                <a:lnTo>
                  <a:pt x="2680398" y="1205734"/>
                </a:lnTo>
                <a:lnTo>
                  <a:pt x="2702801" y="1242898"/>
                </a:lnTo>
                <a:lnTo>
                  <a:pt x="2718803" y="1282506"/>
                </a:lnTo>
                <a:lnTo>
                  <a:pt x="2728404" y="1323744"/>
                </a:lnTo>
                <a:lnTo>
                  <a:pt x="2731604" y="1365797"/>
                </a:lnTo>
                <a:lnTo>
                  <a:pt x="2730804" y="1386875"/>
                </a:lnTo>
                <a:lnTo>
                  <a:pt x="2724404" y="1428623"/>
                </a:lnTo>
                <a:lnTo>
                  <a:pt x="2711602" y="1469150"/>
                </a:lnTo>
                <a:lnTo>
                  <a:pt x="2692399" y="1507640"/>
                </a:lnTo>
                <a:lnTo>
                  <a:pt x="2666796" y="1543279"/>
                </a:lnTo>
                <a:lnTo>
                  <a:pt x="1559775" y="2651582"/>
                </a:lnTo>
                <a:lnTo>
                  <a:pt x="1525870" y="2680389"/>
                </a:lnTo>
                <a:lnTo>
                  <a:pt x="1488705" y="2702794"/>
                </a:lnTo>
                <a:lnTo>
                  <a:pt x="1449096" y="2718798"/>
                </a:lnTo>
                <a:lnTo>
                  <a:pt x="1407856" y="2728400"/>
                </a:lnTo>
                <a:lnTo>
                  <a:pt x="1365802" y="2731601"/>
                </a:lnTo>
                <a:lnTo>
                  <a:pt x="1344724" y="2730801"/>
                </a:lnTo>
                <a:lnTo>
                  <a:pt x="1302975" y="2724399"/>
                </a:lnTo>
                <a:lnTo>
                  <a:pt x="1262449" y="2711596"/>
                </a:lnTo>
                <a:lnTo>
                  <a:pt x="1223960" y="2692392"/>
                </a:lnTo>
                <a:lnTo>
                  <a:pt x="1188323" y="2666785"/>
                </a:lnTo>
                <a:lnTo>
                  <a:pt x="80009" y="1559775"/>
                </a:lnTo>
                <a:lnTo>
                  <a:pt x="51206" y="1525867"/>
                </a:lnTo>
                <a:lnTo>
                  <a:pt x="28803" y="1488700"/>
                </a:lnTo>
                <a:lnTo>
                  <a:pt x="12801" y="1449090"/>
                </a:lnTo>
                <a:lnTo>
                  <a:pt x="3200" y="1407851"/>
                </a:lnTo>
                <a:lnTo>
                  <a:pt x="0" y="1365797"/>
                </a:lnTo>
                <a:lnTo>
                  <a:pt x="800" y="1344720"/>
                </a:lnTo>
                <a:lnTo>
                  <a:pt x="7200" y="1302972"/>
                </a:lnTo>
                <a:lnTo>
                  <a:pt x="20002" y="1262447"/>
                </a:lnTo>
                <a:lnTo>
                  <a:pt x="39204" y="1223959"/>
                </a:lnTo>
                <a:lnTo>
                  <a:pt x="64808" y="1188323"/>
                </a:lnTo>
                <a:lnTo>
                  <a:pt x="1171828" y="80009"/>
                </a:lnTo>
                <a:close/>
              </a:path>
            </a:pathLst>
          </a:custGeom>
          <a:ln w="25400">
            <a:solidFill>
              <a:srgbClr val="A25CBF"/>
            </a:solidFill>
          </a:ln>
        </p:spPr>
        <p:txBody>
          <a:bodyPr wrap="square" lIns="0" tIns="0" rIns="0" bIns="0" rtlCol="0"/>
          <a:lstStyle/>
          <a:p>
            <a:endParaRPr/>
          </a:p>
        </p:txBody>
      </p:sp>
      <p:sp>
        <p:nvSpPr>
          <p:cNvPr id="9" name="Title 3"/>
          <p:cNvSpPr>
            <a:spLocks noGrp="1"/>
          </p:cNvSpPr>
          <p:nvPr>
            <p:ph type="title" hasCustomPrompt="1"/>
          </p:nvPr>
        </p:nvSpPr>
        <p:spPr>
          <a:xfrm>
            <a:off x="1447800" y="1143000"/>
            <a:ext cx="6553200" cy="304800"/>
          </a:xfrm>
          <a:prstGeom prst="rect">
            <a:avLst/>
          </a:prstGeom>
        </p:spPr>
        <p:txBody>
          <a:bodyPr vert="horz"/>
          <a:lstStyle>
            <a:lvl1pPr>
              <a:defRPr sz="1200" b="0" i="0">
                <a:solidFill>
                  <a:srgbClr val="2B4F90"/>
                </a:solidFill>
                <a:latin typeface="Univers 55"/>
                <a:cs typeface="Univers 55"/>
              </a:defRPr>
            </a:lvl1pPr>
          </a:lstStyle>
          <a:p>
            <a:r>
              <a:rPr lang="en-US" dirty="0" smtClean="0"/>
              <a:t>CLICK HERE TO ADD PRESNETATION NAME</a:t>
            </a:r>
            <a:endParaRPr lang="en-US" dirty="0"/>
          </a:p>
        </p:txBody>
      </p:sp>
      <p:sp>
        <p:nvSpPr>
          <p:cNvPr id="11" name="Text Placeholder 12"/>
          <p:cNvSpPr>
            <a:spLocks noGrp="1"/>
          </p:cNvSpPr>
          <p:nvPr>
            <p:ph type="body" sz="quarter" idx="10" hasCustomPrompt="1"/>
          </p:nvPr>
        </p:nvSpPr>
        <p:spPr>
          <a:xfrm>
            <a:off x="1447800" y="2842621"/>
            <a:ext cx="6553200" cy="433979"/>
          </a:xfrm>
          <a:prstGeom prst="rect">
            <a:avLst/>
          </a:prstGeom>
        </p:spPr>
        <p:txBody>
          <a:bodyPr vert="horz"/>
          <a:lstStyle>
            <a:lvl1pPr marL="0" algn="l">
              <a:defRPr sz="2400" b="0" i="0">
                <a:solidFill>
                  <a:srgbClr val="303D47"/>
                </a:solidFill>
                <a:latin typeface="Univers 55"/>
                <a:cs typeface="Univers 55"/>
              </a:defRPr>
            </a:lvl1pPr>
          </a:lstStyle>
          <a:p>
            <a:pPr marL="12700"/>
            <a:r>
              <a:rPr lang="en-US" dirty="0" smtClean="0"/>
              <a:t>CLICK TO ADD TITLE</a:t>
            </a:r>
          </a:p>
          <a:p>
            <a:pPr marL="12700"/>
            <a:endParaRPr lang="en-US" dirty="0" smtClean="0"/>
          </a:p>
          <a:p>
            <a:pPr marL="12700"/>
            <a:endParaRPr lang="en-US" dirty="0" smtClean="0"/>
          </a:p>
          <a:p>
            <a:pPr marL="12700"/>
            <a:endParaRPr lang="en-US" dirty="0" smtClean="0"/>
          </a:p>
        </p:txBody>
      </p:sp>
      <p:sp>
        <p:nvSpPr>
          <p:cNvPr id="12" name="Text Placeholder 16"/>
          <p:cNvSpPr>
            <a:spLocks noGrp="1"/>
          </p:cNvSpPr>
          <p:nvPr>
            <p:ph type="body" sz="quarter" idx="11"/>
          </p:nvPr>
        </p:nvSpPr>
        <p:spPr>
          <a:xfrm>
            <a:off x="1447800" y="3352800"/>
            <a:ext cx="4191000" cy="1524000"/>
          </a:xfrm>
          <a:prstGeom prst="rect">
            <a:avLst/>
          </a:prstGeom>
        </p:spPr>
        <p:txBody>
          <a:bodyPr vert="horz"/>
          <a:lstStyle>
            <a:lvl1pPr marL="156845" marR="0" indent="-144145" defTabSz="914400" eaLnBrk="1" fontAlgn="auto" latinLnBrk="0" hangingPunct="1">
              <a:lnSpc>
                <a:spcPct val="120000"/>
              </a:lnSpc>
              <a:spcBef>
                <a:spcPts val="0"/>
              </a:spcBef>
              <a:spcAft>
                <a:spcPts val="0"/>
              </a:spcAft>
              <a:buClr>
                <a:srgbClr val="333D47"/>
              </a:buClr>
              <a:buSzTx/>
              <a:buFont typeface="Hoefler Text"/>
              <a:buChar char="•"/>
              <a:tabLst>
                <a:tab pos="147955" algn="l"/>
              </a:tabLst>
              <a:defRPr>
                <a:solidFill>
                  <a:srgbClr val="303D47"/>
                </a:solidFill>
                <a:latin typeface="Hoefler Text"/>
                <a:cs typeface="Hoefler Text"/>
              </a:defRPr>
            </a:lvl1pPr>
          </a:lstStyle>
          <a:p>
            <a:pPr lvl="0"/>
            <a:r>
              <a:rPr lang="en-US" dirty="0" smtClean="0"/>
              <a:t>Click to edit Master text styles</a:t>
            </a:r>
          </a:p>
          <a:p>
            <a:pPr marL="156845" indent="-144145">
              <a:lnSpc>
                <a:spcPct val="120000"/>
              </a:lnSpc>
              <a:buClr>
                <a:srgbClr val="333D47"/>
              </a:buClr>
              <a:buFont typeface="Hoefler Text"/>
              <a:buChar char="•"/>
              <a:tabLst>
                <a:tab pos="147955" algn="l"/>
              </a:tabLst>
            </a:pPr>
            <a:r>
              <a:rPr lang="en-US" sz="1800" dirty="0" smtClean="0">
                <a:solidFill>
                  <a:srgbClr val="333D47"/>
                </a:solidFill>
                <a:latin typeface="Hoefler Text"/>
                <a:cs typeface="Hoefler Text"/>
              </a:rPr>
              <a:t>Bullet 2</a:t>
            </a:r>
            <a:endParaRPr lang="en-US" sz="1800" dirty="0" smtClean="0">
              <a:latin typeface="Hoefler Text"/>
              <a:cs typeface="Hoefler Text"/>
            </a:endParaRPr>
          </a:p>
          <a:p>
            <a:pPr marL="156845" indent="-144145">
              <a:lnSpc>
                <a:spcPct val="120000"/>
              </a:lnSpc>
              <a:buClr>
                <a:srgbClr val="333D47"/>
              </a:buClr>
              <a:buFont typeface="Hoefler Text"/>
              <a:buChar char="•"/>
              <a:tabLst>
                <a:tab pos="147955" algn="l"/>
              </a:tabLst>
            </a:pPr>
            <a:r>
              <a:rPr lang="en-US" sz="1800" dirty="0" smtClean="0">
                <a:solidFill>
                  <a:srgbClr val="333D47"/>
                </a:solidFill>
                <a:latin typeface="Hoefler Text"/>
                <a:cs typeface="Hoefler Text"/>
              </a:rPr>
              <a:t>Bullet 3</a:t>
            </a:r>
          </a:p>
          <a:p>
            <a:pPr marL="156845" indent="-144145">
              <a:lnSpc>
                <a:spcPct val="120000"/>
              </a:lnSpc>
              <a:buClr>
                <a:srgbClr val="333D47"/>
              </a:buClr>
              <a:buFont typeface="Hoefler Text"/>
              <a:buChar char="•"/>
              <a:tabLst>
                <a:tab pos="147955" algn="l"/>
              </a:tabLst>
            </a:pPr>
            <a:r>
              <a:rPr lang="en-US" sz="1800" dirty="0" smtClean="0">
                <a:solidFill>
                  <a:srgbClr val="333D47"/>
                </a:solidFill>
                <a:latin typeface="Hoefler Text"/>
                <a:cs typeface="Hoefler Text"/>
              </a:rPr>
              <a:t>Bullet 4</a:t>
            </a:r>
            <a:endParaRPr lang="en-US" sz="1800" dirty="0" smtClean="0">
              <a:latin typeface="Hoefler Text"/>
              <a:cs typeface="Hoefler Text"/>
            </a:endParaRPr>
          </a:p>
          <a:p>
            <a:pPr marL="156845" indent="-144145">
              <a:lnSpc>
                <a:spcPct val="120000"/>
              </a:lnSpc>
              <a:buClr>
                <a:srgbClr val="333D47"/>
              </a:buClr>
              <a:buFont typeface="Hoefler Text"/>
              <a:buChar char="•"/>
              <a:tabLst>
                <a:tab pos="147955" algn="l"/>
              </a:tabLst>
            </a:pPr>
            <a:r>
              <a:rPr lang="en-US" sz="1800" dirty="0" smtClean="0">
                <a:solidFill>
                  <a:srgbClr val="333D47"/>
                </a:solidFill>
                <a:latin typeface="Hoefler Text"/>
                <a:cs typeface="Hoefler Text"/>
              </a:rPr>
              <a:t>Bullet 5</a:t>
            </a:r>
            <a:endParaRPr lang="en-US" sz="1800" dirty="0" smtClean="0">
              <a:latin typeface="Hoefler Text"/>
              <a:cs typeface="Hoefler Text"/>
            </a:endParaRPr>
          </a:p>
          <a:p>
            <a:pPr marL="156845" indent="-144145">
              <a:lnSpc>
                <a:spcPct val="120000"/>
              </a:lnSpc>
              <a:buClr>
                <a:srgbClr val="333D47"/>
              </a:buClr>
              <a:buFont typeface="Hoefler Text"/>
              <a:buChar char="•"/>
              <a:tabLst>
                <a:tab pos="147955" algn="l"/>
              </a:tabLst>
            </a:pPr>
            <a:r>
              <a:rPr lang="en-US" sz="1800" dirty="0" smtClean="0">
                <a:solidFill>
                  <a:srgbClr val="333D47"/>
                </a:solidFill>
                <a:latin typeface="Hoefler Text"/>
                <a:cs typeface="Hoefler Text"/>
              </a:rPr>
              <a:t>Bullet 6</a:t>
            </a:r>
            <a:endParaRPr lang="en-US" sz="1800" dirty="0" smtClean="0">
              <a:latin typeface="Hoefler Text"/>
              <a:cs typeface="Hoefler Text"/>
            </a:endParaRPr>
          </a:p>
          <a:p>
            <a:pPr marL="156845" indent="-144145">
              <a:lnSpc>
                <a:spcPct val="120000"/>
              </a:lnSpc>
              <a:buClr>
                <a:srgbClr val="333D47"/>
              </a:buClr>
              <a:buFont typeface="Hoefler Text"/>
              <a:buChar char="•"/>
              <a:tabLst>
                <a:tab pos="147955" algn="l"/>
              </a:tabLst>
            </a:pPr>
            <a:r>
              <a:rPr lang="en-US" sz="1800" dirty="0" smtClean="0">
                <a:latin typeface="Hoefler Text"/>
                <a:cs typeface="Hoefler Text"/>
              </a:rPr>
              <a:t>≈</a:t>
            </a:r>
          </a:p>
        </p:txBody>
      </p:sp>
      <p:sp>
        <p:nvSpPr>
          <p:cNvPr id="3" name="Rounded Rectangle 2"/>
          <p:cNvSpPr>
            <a:spLocks/>
          </p:cNvSpPr>
          <p:nvPr userDrawn="1"/>
        </p:nvSpPr>
        <p:spPr>
          <a:xfrm rot="2700000">
            <a:off x="8927758" y="2498498"/>
            <a:ext cx="6418758" cy="7543027"/>
          </a:xfrm>
          <a:custGeom>
            <a:avLst/>
            <a:gdLst>
              <a:gd name="connsiteX0" fmla="*/ 0 w 6705600"/>
              <a:gd name="connsiteY0" fmla="*/ 1117622 h 9669705"/>
              <a:gd name="connsiteX1" fmla="*/ 1117622 w 6705600"/>
              <a:gd name="connsiteY1" fmla="*/ 0 h 9669705"/>
              <a:gd name="connsiteX2" fmla="*/ 5587978 w 6705600"/>
              <a:gd name="connsiteY2" fmla="*/ 0 h 9669705"/>
              <a:gd name="connsiteX3" fmla="*/ 6705600 w 6705600"/>
              <a:gd name="connsiteY3" fmla="*/ 1117622 h 9669705"/>
              <a:gd name="connsiteX4" fmla="*/ 6705600 w 6705600"/>
              <a:gd name="connsiteY4" fmla="*/ 8552083 h 9669705"/>
              <a:gd name="connsiteX5" fmla="*/ 5587978 w 6705600"/>
              <a:gd name="connsiteY5" fmla="*/ 9669705 h 9669705"/>
              <a:gd name="connsiteX6" fmla="*/ 1117622 w 6705600"/>
              <a:gd name="connsiteY6" fmla="*/ 9669705 h 9669705"/>
              <a:gd name="connsiteX7" fmla="*/ 0 w 6705600"/>
              <a:gd name="connsiteY7" fmla="*/ 8552083 h 9669705"/>
              <a:gd name="connsiteX8" fmla="*/ 0 w 6705600"/>
              <a:gd name="connsiteY8" fmla="*/ 1117622 h 9669705"/>
              <a:gd name="connsiteX0" fmla="*/ 156071 w 6705600"/>
              <a:gd name="connsiteY0" fmla="*/ 894664 h 9669705"/>
              <a:gd name="connsiteX1" fmla="*/ 1117622 w 6705600"/>
              <a:gd name="connsiteY1" fmla="*/ 0 h 9669705"/>
              <a:gd name="connsiteX2" fmla="*/ 5587978 w 6705600"/>
              <a:gd name="connsiteY2" fmla="*/ 0 h 9669705"/>
              <a:gd name="connsiteX3" fmla="*/ 6705600 w 6705600"/>
              <a:gd name="connsiteY3" fmla="*/ 1117622 h 9669705"/>
              <a:gd name="connsiteX4" fmla="*/ 6705600 w 6705600"/>
              <a:gd name="connsiteY4" fmla="*/ 8552083 h 9669705"/>
              <a:gd name="connsiteX5" fmla="*/ 5587978 w 6705600"/>
              <a:gd name="connsiteY5" fmla="*/ 9669705 h 9669705"/>
              <a:gd name="connsiteX6" fmla="*/ 1117622 w 6705600"/>
              <a:gd name="connsiteY6" fmla="*/ 9669705 h 9669705"/>
              <a:gd name="connsiteX7" fmla="*/ 0 w 6705600"/>
              <a:gd name="connsiteY7" fmla="*/ 8552083 h 9669705"/>
              <a:gd name="connsiteX8" fmla="*/ 156071 w 6705600"/>
              <a:gd name="connsiteY8" fmla="*/ 894664 h 9669705"/>
              <a:gd name="connsiteX0" fmla="*/ 156071 w 6705600"/>
              <a:gd name="connsiteY0" fmla="*/ 894664 h 9669705"/>
              <a:gd name="connsiteX1" fmla="*/ 1117622 w 6705600"/>
              <a:gd name="connsiteY1" fmla="*/ 0 h 9669705"/>
              <a:gd name="connsiteX2" fmla="*/ 5587978 w 6705600"/>
              <a:gd name="connsiteY2" fmla="*/ 0 h 9669705"/>
              <a:gd name="connsiteX3" fmla="*/ 6705600 w 6705600"/>
              <a:gd name="connsiteY3" fmla="*/ 1117622 h 9669705"/>
              <a:gd name="connsiteX4" fmla="*/ 6705600 w 6705600"/>
              <a:gd name="connsiteY4" fmla="*/ 8552083 h 9669705"/>
              <a:gd name="connsiteX5" fmla="*/ 5587978 w 6705600"/>
              <a:gd name="connsiteY5" fmla="*/ 9669705 h 9669705"/>
              <a:gd name="connsiteX6" fmla="*/ 1117622 w 6705600"/>
              <a:gd name="connsiteY6" fmla="*/ 9669705 h 9669705"/>
              <a:gd name="connsiteX7" fmla="*/ 0 w 6705600"/>
              <a:gd name="connsiteY7" fmla="*/ 8953409 h 9669705"/>
              <a:gd name="connsiteX8" fmla="*/ 156071 w 6705600"/>
              <a:gd name="connsiteY8" fmla="*/ 894664 h 9669705"/>
              <a:gd name="connsiteX0" fmla="*/ 167219 w 6716748"/>
              <a:gd name="connsiteY0" fmla="*/ 894664 h 9669705"/>
              <a:gd name="connsiteX1" fmla="*/ 1128770 w 6716748"/>
              <a:gd name="connsiteY1" fmla="*/ 0 h 9669705"/>
              <a:gd name="connsiteX2" fmla="*/ 5599126 w 6716748"/>
              <a:gd name="connsiteY2" fmla="*/ 0 h 9669705"/>
              <a:gd name="connsiteX3" fmla="*/ 6716748 w 6716748"/>
              <a:gd name="connsiteY3" fmla="*/ 1117622 h 9669705"/>
              <a:gd name="connsiteX4" fmla="*/ 6716748 w 6716748"/>
              <a:gd name="connsiteY4" fmla="*/ 8552083 h 9669705"/>
              <a:gd name="connsiteX5" fmla="*/ 5599126 w 6716748"/>
              <a:gd name="connsiteY5" fmla="*/ 9669705 h 9669705"/>
              <a:gd name="connsiteX6" fmla="*/ 1128770 w 6716748"/>
              <a:gd name="connsiteY6" fmla="*/ 9669705 h 9669705"/>
              <a:gd name="connsiteX7" fmla="*/ 0 w 6716748"/>
              <a:gd name="connsiteY7" fmla="*/ 8763894 h 9669705"/>
              <a:gd name="connsiteX8" fmla="*/ 167219 w 6716748"/>
              <a:gd name="connsiteY8" fmla="*/ 894664 h 9669705"/>
              <a:gd name="connsiteX0" fmla="*/ 189515 w 6716748"/>
              <a:gd name="connsiteY0" fmla="*/ 1006143 h 9669705"/>
              <a:gd name="connsiteX1" fmla="*/ 1128770 w 6716748"/>
              <a:gd name="connsiteY1" fmla="*/ 0 h 9669705"/>
              <a:gd name="connsiteX2" fmla="*/ 5599126 w 6716748"/>
              <a:gd name="connsiteY2" fmla="*/ 0 h 9669705"/>
              <a:gd name="connsiteX3" fmla="*/ 6716748 w 6716748"/>
              <a:gd name="connsiteY3" fmla="*/ 1117622 h 9669705"/>
              <a:gd name="connsiteX4" fmla="*/ 6716748 w 6716748"/>
              <a:gd name="connsiteY4" fmla="*/ 8552083 h 9669705"/>
              <a:gd name="connsiteX5" fmla="*/ 5599126 w 6716748"/>
              <a:gd name="connsiteY5" fmla="*/ 9669705 h 9669705"/>
              <a:gd name="connsiteX6" fmla="*/ 1128770 w 6716748"/>
              <a:gd name="connsiteY6" fmla="*/ 9669705 h 9669705"/>
              <a:gd name="connsiteX7" fmla="*/ 0 w 6716748"/>
              <a:gd name="connsiteY7" fmla="*/ 8763894 h 9669705"/>
              <a:gd name="connsiteX8" fmla="*/ 189515 w 6716748"/>
              <a:gd name="connsiteY8" fmla="*/ 1006143 h 9669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16748" h="9669705">
                <a:moveTo>
                  <a:pt x="189515" y="1006143"/>
                </a:moveTo>
                <a:cubicBezTo>
                  <a:pt x="189515" y="388897"/>
                  <a:pt x="511524" y="0"/>
                  <a:pt x="1128770" y="0"/>
                </a:cubicBezTo>
                <a:lnTo>
                  <a:pt x="5599126" y="0"/>
                </a:lnTo>
                <a:cubicBezTo>
                  <a:pt x="6216372" y="0"/>
                  <a:pt x="6716748" y="500376"/>
                  <a:pt x="6716748" y="1117622"/>
                </a:cubicBezTo>
                <a:lnTo>
                  <a:pt x="6716748" y="8552083"/>
                </a:lnTo>
                <a:cubicBezTo>
                  <a:pt x="6716748" y="9169329"/>
                  <a:pt x="6216372" y="9669705"/>
                  <a:pt x="5599126" y="9669705"/>
                </a:cubicBezTo>
                <a:lnTo>
                  <a:pt x="1128770" y="9669705"/>
                </a:lnTo>
                <a:cubicBezTo>
                  <a:pt x="511524" y="9669705"/>
                  <a:pt x="0" y="9381140"/>
                  <a:pt x="0" y="8763894"/>
                </a:cubicBezTo>
                <a:cubicBezTo>
                  <a:pt x="0" y="6285740"/>
                  <a:pt x="189515" y="3484297"/>
                  <a:pt x="189515" y="1006143"/>
                </a:cubicBezTo>
                <a:close/>
              </a:path>
            </a:pathLst>
          </a:custGeom>
          <a:blipFill dpi="0" rotWithShape="0">
            <a:blip r:embed="rId2" cstate="email">
              <a:extLst>
                <a:ext uri="{28A0092B-C50C-407E-A947-70E740481C1C}">
                  <a14:useLocalDpi xmlns:a14="http://schemas.microsoft.com/office/drawing/2010/main"/>
                </a:ext>
              </a:extLst>
            </a:blip>
            <a:srcRect/>
            <a:stretch>
              <a:fillRect b="695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313516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ody Copy Slide 15">
    <p:spTree>
      <p:nvGrpSpPr>
        <p:cNvPr id="1" name=""/>
        <p:cNvGrpSpPr/>
        <p:nvPr/>
      </p:nvGrpSpPr>
      <p:grpSpPr>
        <a:xfrm>
          <a:off x="0" y="0"/>
          <a:ext cx="0" cy="0"/>
          <a:chOff x="0" y="0"/>
          <a:chExt cx="0" cy="0"/>
        </a:xfrm>
      </p:grpSpPr>
      <p:sp>
        <p:nvSpPr>
          <p:cNvPr id="3" name="object 3"/>
          <p:cNvSpPr/>
          <p:nvPr userDrawn="1"/>
        </p:nvSpPr>
        <p:spPr>
          <a:xfrm>
            <a:off x="11424408" y="0"/>
            <a:ext cx="3206115" cy="4385310"/>
          </a:xfrm>
          <a:custGeom>
            <a:avLst/>
            <a:gdLst/>
            <a:ahLst/>
            <a:cxnLst/>
            <a:rect l="l" t="t" r="r" b="b"/>
            <a:pathLst>
              <a:path w="3206115" h="4385310">
                <a:moveTo>
                  <a:pt x="799009" y="0"/>
                </a:moveTo>
                <a:lnTo>
                  <a:pt x="133359" y="665649"/>
                </a:lnTo>
                <a:lnTo>
                  <a:pt x="85350" y="722161"/>
                </a:lnTo>
                <a:lnTo>
                  <a:pt x="48009" y="784104"/>
                </a:lnTo>
                <a:lnTo>
                  <a:pt x="21337" y="850120"/>
                </a:lnTo>
                <a:lnTo>
                  <a:pt x="5334" y="918851"/>
                </a:lnTo>
                <a:lnTo>
                  <a:pt x="0" y="988941"/>
                </a:lnTo>
                <a:lnTo>
                  <a:pt x="1333" y="1024070"/>
                </a:lnTo>
                <a:lnTo>
                  <a:pt x="12002" y="1093650"/>
                </a:lnTo>
                <a:lnTo>
                  <a:pt x="33339" y="1161193"/>
                </a:lnTo>
                <a:lnTo>
                  <a:pt x="65346" y="1225343"/>
                </a:lnTo>
                <a:lnTo>
                  <a:pt x="108021" y="1284740"/>
                </a:lnTo>
                <a:lnTo>
                  <a:pt x="133359" y="1312232"/>
                </a:lnTo>
                <a:lnTo>
                  <a:pt x="3205991" y="4384863"/>
                </a:lnTo>
              </a:path>
            </a:pathLst>
          </a:custGeom>
          <a:ln w="25400">
            <a:solidFill>
              <a:srgbClr val="A3D55D"/>
            </a:solidFill>
          </a:ln>
        </p:spPr>
        <p:txBody>
          <a:bodyPr wrap="square" lIns="0" tIns="0" rIns="0" bIns="0" rtlCol="0"/>
          <a:lstStyle/>
          <a:p>
            <a:endParaRPr/>
          </a:p>
        </p:txBody>
      </p:sp>
      <p:sp>
        <p:nvSpPr>
          <p:cNvPr id="4" name="Title 3"/>
          <p:cNvSpPr>
            <a:spLocks noGrp="1"/>
          </p:cNvSpPr>
          <p:nvPr>
            <p:ph type="title" hasCustomPrompt="1"/>
          </p:nvPr>
        </p:nvSpPr>
        <p:spPr>
          <a:xfrm>
            <a:off x="1447800" y="1143000"/>
            <a:ext cx="7086600" cy="304800"/>
          </a:xfrm>
          <a:prstGeom prst="rect">
            <a:avLst/>
          </a:prstGeom>
        </p:spPr>
        <p:txBody>
          <a:bodyPr vert="horz"/>
          <a:lstStyle>
            <a:lvl1pPr>
              <a:defRPr sz="1200" b="0" i="0">
                <a:solidFill>
                  <a:srgbClr val="2B4F90"/>
                </a:solidFill>
                <a:latin typeface="Univers 55"/>
                <a:cs typeface="Univers 55"/>
              </a:defRPr>
            </a:lvl1pPr>
          </a:lstStyle>
          <a:p>
            <a:r>
              <a:rPr lang="en-US" dirty="0" smtClean="0"/>
              <a:t>CLICK HERE TO ADD PRESNETATION NAME</a:t>
            </a:r>
            <a:endParaRPr lang="en-US" dirty="0"/>
          </a:p>
        </p:txBody>
      </p:sp>
      <p:sp>
        <p:nvSpPr>
          <p:cNvPr id="5" name="Text Placeholder 12"/>
          <p:cNvSpPr>
            <a:spLocks noGrp="1"/>
          </p:cNvSpPr>
          <p:nvPr>
            <p:ph type="body" sz="quarter" idx="10" hasCustomPrompt="1"/>
          </p:nvPr>
        </p:nvSpPr>
        <p:spPr>
          <a:xfrm>
            <a:off x="1447800" y="2842621"/>
            <a:ext cx="7086600" cy="433979"/>
          </a:xfrm>
          <a:prstGeom prst="rect">
            <a:avLst/>
          </a:prstGeom>
        </p:spPr>
        <p:txBody>
          <a:bodyPr vert="horz"/>
          <a:lstStyle>
            <a:lvl1pPr marL="0" algn="l">
              <a:defRPr sz="2400" b="0" i="0">
                <a:solidFill>
                  <a:srgbClr val="303D47"/>
                </a:solidFill>
                <a:latin typeface="Univers 55"/>
                <a:cs typeface="Univers 55"/>
              </a:defRPr>
            </a:lvl1pPr>
          </a:lstStyle>
          <a:p>
            <a:pPr marL="12700"/>
            <a:r>
              <a:rPr lang="en-US" dirty="0" smtClean="0"/>
              <a:t>CLICK TO ADD TITLE</a:t>
            </a:r>
          </a:p>
          <a:p>
            <a:pPr marL="12700"/>
            <a:endParaRPr lang="en-US" dirty="0" smtClean="0"/>
          </a:p>
        </p:txBody>
      </p:sp>
      <p:sp>
        <p:nvSpPr>
          <p:cNvPr id="6" name="Text Placeholder 13"/>
          <p:cNvSpPr>
            <a:spLocks noGrp="1"/>
          </p:cNvSpPr>
          <p:nvPr>
            <p:ph type="body" sz="quarter" idx="11" hasCustomPrompt="1"/>
          </p:nvPr>
        </p:nvSpPr>
        <p:spPr>
          <a:xfrm>
            <a:off x="1447800" y="3359680"/>
            <a:ext cx="8686800" cy="2670048"/>
          </a:xfrm>
          <a:prstGeom prst="rect">
            <a:avLst/>
          </a:prstGeom>
        </p:spPr>
        <p:txBody>
          <a:bodyPr vert="horz" numCol="2" spcCol="640080"/>
          <a:lstStyle>
            <a:lvl1pPr algn="l">
              <a:defRPr sz="1200" baseline="0">
                <a:latin typeface="Hoefler Text"/>
                <a:cs typeface="Hoefler Text"/>
              </a:defRPr>
            </a:lvl1pPr>
          </a:lstStyle>
          <a:p>
            <a:pPr lvl="0"/>
            <a:r>
              <a:rPr lang="en-US" dirty="0" smtClean="0"/>
              <a:t>Click to add body copy.</a:t>
            </a:r>
            <a:endParaRPr lang="en-US" dirty="0"/>
          </a:p>
        </p:txBody>
      </p:sp>
      <p:sp>
        <p:nvSpPr>
          <p:cNvPr id="7" name="bk object 16"/>
          <p:cNvSpPr/>
          <p:nvPr userDrawn="1"/>
        </p:nvSpPr>
        <p:spPr>
          <a:xfrm>
            <a:off x="8921573" y="3983140"/>
            <a:ext cx="5785027" cy="4322660"/>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 name="bk object 18"/>
          <p:cNvSpPr/>
          <p:nvPr userDrawn="1"/>
        </p:nvSpPr>
        <p:spPr>
          <a:xfrm>
            <a:off x="9325249" y="0"/>
            <a:ext cx="2367915" cy="1034415"/>
          </a:xfrm>
          <a:custGeom>
            <a:avLst/>
            <a:gdLst/>
            <a:ahLst/>
            <a:cxnLst/>
            <a:rect l="l" t="t" r="r" b="b"/>
            <a:pathLst>
              <a:path w="2367915" h="1034415">
                <a:moveTo>
                  <a:pt x="2367698" y="0"/>
                </a:moveTo>
                <a:lnTo>
                  <a:pt x="0" y="0"/>
                </a:lnTo>
                <a:lnTo>
                  <a:pt x="5889" y="13081"/>
                </a:lnTo>
                <a:lnTo>
                  <a:pt x="43227" y="75024"/>
                </a:lnTo>
                <a:lnTo>
                  <a:pt x="91233" y="131536"/>
                </a:lnTo>
                <a:lnTo>
                  <a:pt x="860560" y="900851"/>
                </a:lnTo>
                <a:lnTo>
                  <a:pt x="917072" y="948860"/>
                </a:lnTo>
                <a:lnTo>
                  <a:pt x="979015" y="986201"/>
                </a:lnTo>
                <a:lnTo>
                  <a:pt x="1045031" y="1012873"/>
                </a:lnTo>
                <a:lnTo>
                  <a:pt x="1113762" y="1028876"/>
                </a:lnTo>
                <a:lnTo>
                  <a:pt x="1183852" y="1034210"/>
                </a:lnTo>
                <a:lnTo>
                  <a:pt x="1218981" y="1032877"/>
                </a:lnTo>
                <a:lnTo>
                  <a:pt x="1288561" y="1022208"/>
                </a:lnTo>
                <a:lnTo>
                  <a:pt x="1356105" y="1000871"/>
                </a:lnTo>
                <a:lnTo>
                  <a:pt x="1420254" y="968864"/>
                </a:lnTo>
                <a:lnTo>
                  <a:pt x="1479651" y="926189"/>
                </a:lnTo>
                <a:lnTo>
                  <a:pt x="2276458" y="131536"/>
                </a:lnTo>
                <a:lnTo>
                  <a:pt x="2324467" y="75024"/>
                </a:lnTo>
                <a:lnTo>
                  <a:pt x="2361808" y="13081"/>
                </a:lnTo>
                <a:lnTo>
                  <a:pt x="2367698" y="0"/>
                </a:lnTo>
                <a:close/>
              </a:path>
            </a:pathLst>
          </a:custGeom>
          <a:solidFill>
            <a:srgbClr val="DADFE1"/>
          </a:solidFill>
        </p:spPr>
        <p:txBody>
          <a:bodyPr wrap="square" lIns="0" tIns="0" rIns="0" bIns="0" rtlCol="0"/>
          <a:lstStyle/>
          <a:p>
            <a:endParaRPr/>
          </a:p>
        </p:txBody>
      </p:sp>
    </p:spTree>
    <p:extLst>
      <p:ext uri="{BB962C8B-B14F-4D97-AF65-F5344CB8AC3E}">
        <p14:creationId xmlns:p14="http://schemas.microsoft.com/office/powerpoint/2010/main" val="42494954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ody Copy Slide 16">
    <p:spTree>
      <p:nvGrpSpPr>
        <p:cNvPr id="1" name=""/>
        <p:cNvGrpSpPr/>
        <p:nvPr/>
      </p:nvGrpSpPr>
      <p:grpSpPr>
        <a:xfrm>
          <a:off x="0" y="0"/>
          <a:ext cx="0" cy="0"/>
          <a:chOff x="0" y="0"/>
          <a:chExt cx="0" cy="0"/>
        </a:xfrm>
      </p:grpSpPr>
      <p:sp>
        <p:nvSpPr>
          <p:cNvPr id="3" name="object 3"/>
          <p:cNvSpPr/>
          <p:nvPr userDrawn="1"/>
        </p:nvSpPr>
        <p:spPr>
          <a:xfrm>
            <a:off x="11424408" y="0"/>
            <a:ext cx="3206115" cy="4385310"/>
          </a:xfrm>
          <a:custGeom>
            <a:avLst/>
            <a:gdLst/>
            <a:ahLst/>
            <a:cxnLst/>
            <a:rect l="l" t="t" r="r" b="b"/>
            <a:pathLst>
              <a:path w="3206115" h="4385310">
                <a:moveTo>
                  <a:pt x="799009" y="0"/>
                </a:moveTo>
                <a:lnTo>
                  <a:pt x="133359" y="665649"/>
                </a:lnTo>
                <a:lnTo>
                  <a:pt x="85350" y="722161"/>
                </a:lnTo>
                <a:lnTo>
                  <a:pt x="48009" y="784104"/>
                </a:lnTo>
                <a:lnTo>
                  <a:pt x="21337" y="850120"/>
                </a:lnTo>
                <a:lnTo>
                  <a:pt x="5334" y="918851"/>
                </a:lnTo>
                <a:lnTo>
                  <a:pt x="0" y="988941"/>
                </a:lnTo>
                <a:lnTo>
                  <a:pt x="1333" y="1024070"/>
                </a:lnTo>
                <a:lnTo>
                  <a:pt x="12002" y="1093650"/>
                </a:lnTo>
                <a:lnTo>
                  <a:pt x="33339" y="1161193"/>
                </a:lnTo>
                <a:lnTo>
                  <a:pt x="65346" y="1225343"/>
                </a:lnTo>
                <a:lnTo>
                  <a:pt x="108021" y="1284740"/>
                </a:lnTo>
                <a:lnTo>
                  <a:pt x="133359" y="1312232"/>
                </a:lnTo>
                <a:lnTo>
                  <a:pt x="3205991" y="4384863"/>
                </a:lnTo>
              </a:path>
            </a:pathLst>
          </a:custGeom>
          <a:ln w="25400">
            <a:solidFill>
              <a:srgbClr val="A3D55D"/>
            </a:solidFill>
          </a:ln>
        </p:spPr>
        <p:txBody>
          <a:bodyPr wrap="square" lIns="0" tIns="0" rIns="0" bIns="0" rtlCol="0"/>
          <a:lstStyle/>
          <a:p>
            <a:endParaRPr/>
          </a:p>
        </p:txBody>
      </p:sp>
      <p:sp>
        <p:nvSpPr>
          <p:cNvPr id="4" name="object 4"/>
          <p:cNvSpPr/>
          <p:nvPr userDrawn="1"/>
        </p:nvSpPr>
        <p:spPr>
          <a:xfrm>
            <a:off x="9325249" y="0"/>
            <a:ext cx="2367915" cy="1034415"/>
          </a:xfrm>
          <a:custGeom>
            <a:avLst/>
            <a:gdLst/>
            <a:ahLst/>
            <a:cxnLst/>
            <a:rect l="l" t="t" r="r" b="b"/>
            <a:pathLst>
              <a:path w="2367915" h="1034415">
                <a:moveTo>
                  <a:pt x="2367698" y="0"/>
                </a:moveTo>
                <a:lnTo>
                  <a:pt x="0" y="0"/>
                </a:lnTo>
                <a:lnTo>
                  <a:pt x="5889" y="13081"/>
                </a:lnTo>
                <a:lnTo>
                  <a:pt x="43227" y="75024"/>
                </a:lnTo>
                <a:lnTo>
                  <a:pt x="91233" y="131536"/>
                </a:lnTo>
                <a:lnTo>
                  <a:pt x="860560" y="900851"/>
                </a:lnTo>
                <a:lnTo>
                  <a:pt x="917072" y="948860"/>
                </a:lnTo>
                <a:lnTo>
                  <a:pt x="979015" y="986201"/>
                </a:lnTo>
                <a:lnTo>
                  <a:pt x="1045031" y="1012873"/>
                </a:lnTo>
                <a:lnTo>
                  <a:pt x="1113762" y="1028876"/>
                </a:lnTo>
                <a:lnTo>
                  <a:pt x="1183852" y="1034210"/>
                </a:lnTo>
                <a:lnTo>
                  <a:pt x="1218981" y="1032877"/>
                </a:lnTo>
                <a:lnTo>
                  <a:pt x="1288561" y="1022208"/>
                </a:lnTo>
                <a:lnTo>
                  <a:pt x="1356105" y="1000871"/>
                </a:lnTo>
                <a:lnTo>
                  <a:pt x="1420254" y="968864"/>
                </a:lnTo>
                <a:lnTo>
                  <a:pt x="1479651" y="926189"/>
                </a:lnTo>
                <a:lnTo>
                  <a:pt x="2276458" y="131536"/>
                </a:lnTo>
                <a:lnTo>
                  <a:pt x="2324467" y="75024"/>
                </a:lnTo>
                <a:lnTo>
                  <a:pt x="2361808" y="13081"/>
                </a:lnTo>
                <a:lnTo>
                  <a:pt x="2367698" y="0"/>
                </a:lnTo>
                <a:close/>
              </a:path>
            </a:pathLst>
          </a:custGeom>
          <a:solidFill>
            <a:srgbClr val="EEC52C"/>
          </a:solidFill>
        </p:spPr>
        <p:txBody>
          <a:bodyPr wrap="square" lIns="0" tIns="0" rIns="0" bIns="0" rtlCol="0"/>
          <a:lstStyle/>
          <a:p>
            <a:endParaRPr/>
          </a:p>
        </p:txBody>
      </p:sp>
      <p:sp>
        <p:nvSpPr>
          <p:cNvPr id="5" name="Title 3"/>
          <p:cNvSpPr>
            <a:spLocks noGrp="1"/>
          </p:cNvSpPr>
          <p:nvPr>
            <p:ph type="title" hasCustomPrompt="1"/>
          </p:nvPr>
        </p:nvSpPr>
        <p:spPr>
          <a:xfrm>
            <a:off x="1447800" y="1143000"/>
            <a:ext cx="7086600" cy="304800"/>
          </a:xfrm>
          <a:prstGeom prst="rect">
            <a:avLst/>
          </a:prstGeom>
        </p:spPr>
        <p:txBody>
          <a:bodyPr vert="horz"/>
          <a:lstStyle>
            <a:lvl1pPr>
              <a:defRPr sz="1200" b="0" i="0">
                <a:solidFill>
                  <a:srgbClr val="2B4F90"/>
                </a:solidFill>
                <a:latin typeface="Univers 55"/>
                <a:cs typeface="Univers 55"/>
              </a:defRPr>
            </a:lvl1pPr>
          </a:lstStyle>
          <a:p>
            <a:r>
              <a:rPr lang="en-US" dirty="0" smtClean="0"/>
              <a:t>CLICK HERE TO ADD PRESNETATION NAME</a:t>
            </a:r>
            <a:endParaRPr lang="en-US" dirty="0"/>
          </a:p>
        </p:txBody>
      </p:sp>
      <p:sp>
        <p:nvSpPr>
          <p:cNvPr id="6" name="Text Placeholder 12"/>
          <p:cNvSpPr>
            <a:spLocks noGrp="1"/>
          </p:cNvSpPr>
          <p:nvPr>
            <p:ph type="body" sz="quarter" idx="10" hasCustomPrompt="1"/>
          </p:nvPr>
        </p:nvSpPr>
        <p:spPr>
          <a:xfrm>
            <a:off x="1447800" y="2842621"/>
            <a:ext cx="7086600" cy="433979"/>
          </a:xfrm>
          <a:prstGeom prst="rect">
            <a:avLst/>
          </a:prstGeom>
        </p:spPr>
        <p:txBody>
          <a:bodyPr vert="horz"/>
          <a:lstStyle>
            <a:lvl1pPr marL="0" algn="l">
              <a:defRPr sz="2400" b="0" i="0">
                <a:solidFill>
                  <a:srgbClr val="303D47"/>
                </a:solidFill>
                <a:latin typeface="Univers 55"/>
                <a:cs typeface="Univers 55"/>
              </a:defRPr>
            </a:lvl1pPr>
          </a:lstStyle>
          <a:p>
            <a:pPr marL="12700"/>
            <a:r>
              <a:rPr lang="en-US" dirty="0" smtClean="0"/>
              <a:t>CLICK TO ADD TITLE</a:t>
            </a:r>
          </a:p>
          <a:p>
            <a:pPr marL="12700"/>
            <a:endParaRPr lang="en-US" dirty="0" smtClean="0"/>
          </a:p>
        </p:txBody>
      </p:sp>
      <p:sp>
        <p:nvSpPr>
          <p:cNvPr id="11" name="Text Placeholder 16"/>
          <p:cNvSpPr>
            <a:spLocks noGrp="1"/>
          </p:cNvSpPr>
          <p:nvPr>
            <p:ph type="body" sz="quarter" idx="11"/>
          </p:nvPr>
        </p:nvSpPr>
        <p:spPr>
          <a:xfrm>
            <a:off x="1447800" y="3352800"/>
            <a:ext cx="4191000" cy="1524000"/>
          </a:xfrm>
          <a:prstGeom prst="rect">
            <a:avLst/>
          </a:prstGeom>
        </p:spPr>
        <p:txBody>
          <a:bodyPr vert="horz"/>
          <a:lstStyle>
            <a:lvl1pPr marL="156845" marR="0" indent="-144145" defTabSz="914400" eaLnBrk="1" fontAlgn="auto" latinLnBrk="0" hangingPunct="1">
              <a:lnSpc>
                <a:spcPct val="120000"/>
              </a:lnSpc>
              <a:spcBef>
                <a:spcPts val="0"/>
              </a:spcBef>
              <a:spcAft>
                <a:spcPts val="0"/>
              </a:spcAft>
              <a:buClr>
                <a:srgbClr val="333D47"/>
              </a:buClr>
              <a:buSzTx/>
              <a:buFont typeface="Hoefler Text"/>
              <a:buChar char="•"/>
              <a:tabLst>
                <a:tab pos="147955" algn="l"/>
              </a:tabLst>
              <a:defRPr>
                <a:solidFill>
                  <a:srgbClr val="303D47"/>
                </a:solidFill>
                <a:latin typeface="Hoefler Text"/>
                <a:cs typeface="Hoefler Text"/>
              </a:defRPr>
            </a:lvl1pPr>
          </a:lstStyle>
          <a:p>
            <a:pPr lvl="0"/>
            <a:r>
              <a:rPr lang="en-US" dirty="0" smtClean="0"/>
              <a:t>Click to edit Master text styles</a:t>
            </a:r>
          </a:p>
          <a:p>
            <a:pPr marL="156845" indent="-144145">
              <a:lnSpc>
                <a:spcPct val="120000"/>
              </a:lnSpc>
              <a:buClr>
                <a:srgbClr val="333D47"/>
              </a:buClr>
              <a:buFont typeface="Hoefler Text"/>
              <a:buChar char="•"/>
              <a:tabLst>
                <a:tab pos="147955" algn="l"/>
              </a:tabLst>
            </a:pPr>
            <a:r>
              <a:rPr lang="en-US" sz="1800" dirty="0" smtClean="0">
                <a:solidFill>
                  <a:srgbClr val="333D47"/>
                </a:solidFill>
                <a:latin typeface="Hoefler Text"/>
                <a:cs typeface="Hoefler Text"/>
              </a:rPr>
              <a:t>Bullet 2</a:t>
            </a:r>
            <a:endParaRPr lang="en-US" sz="1800" dirty="0" smtClean="0">
              <a:latin typeface="Hoefler Text"/>
              <a:cs typeface="Hoefler Text"/>
            </a:endParaRPr>
          </a:p>
          <a:p>
            <a:pPr marL="156845" indent="-144145">
              <a:lnSpc>
                <a:spcPct val="120000"/>
              </a:lnSpc>
              <a:buClr>
                <a:srgbClr val="333D47"/>
              </a:buClr>
              <a:buFont typeface="Hoefler Text"/>
              <a:buChar char="•"/>
              <a:tabLst>
                <a:tab pos="147955" algn="l"/>
              </a:tabLst>
            </a:pPr>
            <a:r>
              <a:rPr lang="en-US" sz="1800" dirty="0" smtClean="0">
                <a:solidFill>
                  <a:srgbClr val="333D47"/>
                </a:solidFill>
                <a:latin typeface="Hoefler Text"/>
                <a:cs typeface="Hoefler Text"/>
              </a:rPr>
              <a:t>Bullet 3</a:t>
            </a:r>
          </a:p>
          <a:p>
            <a:pPr marL="156845" indent="-144145">
              <a:lnSpc>
                <a:spcPct val="120000"/>
              </a:lnSpc>
              <a:buClr>
                <a:srgbClr val="333D47"/>
              </a:buClr>
              <a:buFont typeface="Hoefler Text"/>
              <a:buChar char="•"/>
              <a:tabLst>
                <a:tab pos="147955" algn="l"/>
              </a:tabLst>
            </a:pPr>
            <a:r>
              <a:rPr lang="en-US" sz="1800" dirty="0" smtClean="0">
                <a:solidFill>
                  <a:srgbClr val="333D47"/>
                </a:solidFill>
                <a:latin typeface="Hoefler Text"/>
                <a:cs typeface="Hoefler Text"/>
              </a:rPr>
              <a:t>Bullet 4</a:t>
            </a:r>
            <a:endParaRPr lang="en-US" sz="1800" dirty="0" smtClean="0">
              <a:latin typeface="Hoefler Text"/>
              <a:cs typeface="Hoefler Text"/>
            </a:endParaRPr>
          </a:p>
          <a:p>
            <a:pPr marL="156845" indent="-144145">
              <a:lnSpc>
                <a:spcPct val="120000"/>
              </a:lnSpc>
              <a:buClr>
                <a:srgbClr val="333D47"/>
              </a:buClr>
              <a:buFont typeface="Hoefler Text"/>
              <a:buChar char="•"/>
              <a:tabLst>
                <a:tab pos="147955" algn="l"/>
              </a:tabLst>
            </a:pPr>
            <a:r>
              <a:rPr lang="en-US" sz="1800" dirty="0" smtClean="0">
                <a:solidFill>
                  <a:srgbClr val="333D47"/>
                </a:solidFill>
                <a:latin typeface="Hoefler Text"/>
                <a:cs typeface="Hoefler Text"/>
              </a:rPr>
              <a:t>Bullet 5</a:t>
            </a:r>
            <a:endParaRPr lang="en-US" sz="1800" dirty="0" smtClean="0">
              <a:latin typeface="Hoefler Text"/>
              <a:cs typeface="Hoefler Text"/>
            </a:endParaRPr>
          </a:p>
          <a:p>
            <a:pPr marL="156845" indent="-144145">
              <a:lnSpc>
                <a:spcPct val="120000"/>
              </a:lnSpc>
              <a:buClr>
                <a:srgbClr val="333D47"/>
              </a:buClr>
              <a:buFont typeface="Hoefler Text"/>
              <a:buChar char="•"/>
              <a:tabLst>
                <a:tab pos="147955" algn="l"/>
              </a:tabLst>
            </a:pPr>
            <a:r>
              <a:rPr lang="en-US" sz="1800" dirty="0" smtClean="0">
                <a:solidFill>
                  <a:srgbClr val="333D47"/>
                </a:solidFill>
                <a:latin typeface="Hoefler Text"/>
                <a:cs typeface="Hoefler Text"/>
              </a:rPr>
              <a:t>Bullet 6</a:t>
            </a:r>
            <a:endParaRPr lang="en-US" sz="1800" dirty="0" smtClean="0">
              <a:latin typeface="Hoefler Text"/>
              <a:cs typeface="Hoefler Text"/>
            </a:endParaRPr>
          </a:p>
          <a:p>
            <a:pPr marL="156845" indent="-144145">
              <a:lnSpc>
                <a:spcPct val="120000"/>
              </a:lnSpc>
              <a:buClr>
                <a:srgbClr val="333D47"/>
              </a:buClr>
              <a:buFont typeface="Hoefler Text"/>
              <a:buChar char="•"/>
              <a:tabLst>
                <a:tab pos="147955" algn="l"/>
              </a:tabLst>
            </a:pPr>
            <a:r>
              <a:rPr lang="en-US" sz="1800" dirty="0" smtClean="0">
                <a:latin typeface="Hoefler Text"/>
                <a:cs typeface="Hoefler Text"/>
              </a:rPr>
              <a:t>≈</a:t>
            </a:r>
          </a:p>
        </p:txBody>
      </p:sp>
      <p:sp>
        <p:nvSpPr>
          <p:cNvPr id="12" name="bk object 16"/>
          <p:cNvSpPr/>
          <p:nvPr userDrawn="1"/>
        </p:nvSpPr>
        <p:spPr>
          <a:xfrm>
            <a:off x="7912530" y="2399547"/>
            <a:ext cx="5017770" cy="5017770"/>
          </a:xfrm>
          <a:custGeom>
            <a:avLst/>
            <a:gdLst/>
            <a:ahLst/>
            <a:cxnLst/>
            <a:rect l="l" t="t" r="r" b="b"/>
            <a:pathLst>
              <a:path w="5017770" h="5017770">
                <a:moveTo>
                  <a:pt x="1458302" y="4917157"/>
                </a:moveTo>
                <a:lnTo>
                  <a:pt x="1500687" y="4953165"/>
                </a:lnTo>
                <a:lnTo>
                  <a:pt x="1547144" y="4981171"/>
                </a:lnTo>
                <a:lnTo>
                  <a:pt x="1596656" y="5001175"/>
                </a:lnTo>
                <a:lnTo>
                  <a:pt x="1648204" y="5013178"/>
                </a:lnTo>
                <a:lnTo>
                  <a:pt x="1700771" y="5017179"/>
                </a:lnTo>
                <a:lnTo>
                  <a:pt x="1727118" y="5016179"/>
                </a:lnTo>
                <a:lnTo>
                  <a:pt x="1779302" y="5008177"/>
                </a:lnTo>
                <a:lnTo>
                  <a:pt x="1829960" y="4992173"/>
                </a:lnTo>
                <a:lnTo>
                  <a:pt x="1878071" y="4968168"/>
                </a:lnTo>
                <a:lnTo>
                  <a:pt x="1922620" y="4936161"/>
                </a:lnTo>
                <a:lnTo>
                  <a:pt x="4917160" y="1943236"/>
                </a:lnTo>
                <a:lnTo>
                  <a:pt x="4953165" y="1900855"/>
                </a:lnTo>
                <a:lnTo>
                  <a:pt x="4981168" y="1854399"/>
                </a:lnTo>
                <a:lnTo>
                  <a:pt x="5001171" y="1804888"/>
                </a:lnTo>
                <a:lnTo>
                  <a:pt x="5013172" y="1753340"/>
                </a:lnTo>
                <a:lnTo>
                  <a:pt x="5017173" y="1700772"/>
                </a:lnTo>
                <a:lnTo>
                  <a:pt x="5016172" y="1674425"/>
                </a:lnTo>
                <a:lnTo>
                  <a:pt x="5008171" y="1622239"/>
                </a:lnTo>
                <a:lnTo>
                  <a:pt x="4992169" y="1571581"/>
                </a:lnTo>
                <a:lnTo>
                  <a:pt x="4968166" y="1523468"/>
                </a:lnTo>
                <a:lnTo>
                  <a:pt x="4936162" y="1478919"/>
                </a:lnTo>
                <a:lnTo>
                  <a:pt x="3558870" y="100022"/>
                </a:lnTo>
                <a:lnTo>
                  <a:pt x="3516485" y="64014"/>
                </a:lnTo>
                <a:lnTo>
                  <a:pt x="3470028" y="36007"/>
                </a:lnTo>
                <a:lnTo>
                  <a:pt x="3420516" y="16003"/>
                </a:lnTo>
                <a:lnTo>
                  <a:pt x="3368968" y="4000"/>
                </a:lnTo>
                <a:lnTo>
                  <a:pt x="3316401" y="0"/>
                </a:lnTo>
                <a:lnTo>
                  <a:pt x="3290054" y="1000"/>
                </a:lnTo>
                <a:lnTo>
                  <a:pt x="3237870" y="9001"/>
                </a:lnTo>
                <a:lnTo>
                  <a:pt x="3187213" y="25005"/>
                </a:lnTo>
                <a:lnTo>
                  <a:pt x="3139101" y="49010"/>
                </a:lnTo>
                <a:lnTo>
                  <a:pt x="3094552" y="81017"/>
                </a:lnTo>
                <a:lnTo>
                  <a:pt x="100012" y="3073942"/>
                </a:lnTo>
                <a:lnTo>
                  <a:pt x="64007" y="3116324"/>
                </a:lnTo>
                <a:lnTo>
                  <a:pt x="36004" y="3162779"/>
                </a:lnTo>
                <a:lnTo>
                  <a:pt x="16002" y="3212290"/>
                </a:lnTo>
                <a:lnTo>
                  <a:pt x="4000" y="3263838"/>
                </a:lnTo>
                <a:lnTo>
                  <a:pt x="0" y="3316404"/>
                </a:lnTo>
                <a:lnTo>
                  <a:pt x="1000" y="3342751"/>
                </a:lnTo>
                <a:lnTo>
                  <a:pt x="9001" y="3394936"/>
                </a:lnTo>
                <a:lnTo>
                  <a:pt x="25003" y="3445592"/>
                </a:lnTo>
                <a:lnTo>
                  <a:pt x="49006" y="3493703"/>
                </a:lnTo>
                <a:lnTo>
                  <a:pt x="81010" y="3538249"/>
                </a:lnTo>
                <a:lnTo>
                  <a:pt x="1458302" y="4917157"/>
                </a:lnTo>
                <a:close/>
              </a:path>
            </a:pathLst>
          </a:custGeom>
          <a:ln w="19050">
            <a:solidFill>
              <a:srgbClr val="DADFE1"/>
            </a:solidFill>
          </a:ln>
        </p:spPr>
        <p:txBody>
          <a:bodyPr wrap="square" lIns="0" tIns="0" rIns="0" bIns="0" rtlCol="0"/>
          <a:lstStyle/>
          <a:p>
            <a:endParaRPr/>
          </a:p>
        </p:txBody>
      </p:sp>
      <p:sp>
        <p:nvSpPr>
          <p:cNvPr id="13" name="bk object 17"/>
          <p:cNvSpPr/>
          <p:nvPr userDrawn="1"/>
        </p:nvSpPr>
        <p:spPr>
          <a:xfrm>
            <a:off x="10178230" y="3257004"/>
            <a:ext cx="4452169" cy="5048796"/>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Tree>
    <p:extLst>
      <p:ext uri="{BB962C8B-B14F-4D97-AF65-F5344CB8AC3E}">
        <p14:creationId xmlns:p14="http://schemas.microsoft.com/office/powerpoint/2010/main" val="18220882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1346200"/>
            <a:ext cx="10972800" cy="2865438"/>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828800" y="4322763"/>
            <a:ext cx="10972800" cy="19859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10B619-08CE-4418-86B8-EB525978489D}" type="datetimeFigureOut">
              <a:rPr lang="en-US" smtClean="0"/>
              <a:t>6/8/2018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CF42FB-6C9E-4EB1-95B9-B97175011717}" type="slidenum">
              <a:rPr lang="en-US" smtClean="0"/>
              <a:t>‹#›</a:t>
            </a:fld>
            <a:endParaRPr lang="en-US"/>
          </a:p>
        </p:txBody>
      </p:sp>
    </p:spTree>
    <p:extLst>
      <p:ext uri="{BB962C8B-B14F-4D97-AF65-F5344CB8AC3E}">
        <p14:creationId xmlns:p14="http://schemas.microsoft.com/office/powerpoint/2010/main" val="26460261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10B619-08CE-4418-86B8-EB525978489D}" type="datetimeFigureOut">
              <a:rPr lang="en-US" smtClean="0"/>
              <a:t>6/8/2018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CF42FB-6C9E-4EB1-95B9-B97175011717}" type="slidenum">
              <a:rPr lang="en-US" smtClean="0"/>
              <a:t>‹#›</a:t>
            </a:fld>
            <a:endParaRPr lang="en-US"/>
          </a:p>
        </p:txBody>
      </p:sp>
    </p:spTree>
    <p:extLst>
      <p:ext uri="{BB962C8B-B14F-4D97-AF65-F5344CB8AC3E}">
        <p14:creationId xmlns:p14="http://schemas.microsoft.com/office/powerpoint/2010/main" val="7831296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98538" y="2051050"/>
            <a:ext cx="12619037" cy="3424238"/>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998538" y="5507038"/>
            <a:ext cx="12619037" cy="1800225"/>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10B619-08CE-4418-86B8-EB525978489D}" type="datetimeFigureOut">
              <a:rPr lang="en-US" smtClean="0"/>
              <a:t>6/8/2018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CF42FB-6C9E-4EB1-95B9-B97175011717}" type="slidenum">
              <a:rPr lang="en-US" smtClean="0"/>
              <a:t>‹#›</a:t>
            </a:fld>
            <a:endParaRPr lang="en-US"/>
          </a:p>
        </p:txBody>
      </p:sp>
    </p:spTree>
    <p:extLst>
      <p:ext uri="{BB962C8B-B14F-4D97-AF65-F5344CB8AC3E}">
        <p14:creationId xmlns:p14="http://schemas.microsoft.com/office/powerpoint/2010/main" val="36009487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ody Copy Slide 2">
    <p:spTree>
      <p:nvGrpSpPr>
        <p:cNvPr id="1" name=""/>
        <p:cNvGrpSpPr/>
        <p:nvPr/>
      </p:nvGrpSpPr>
      <p:grpSpPr>
        <a:xfrm>
          <a:off x="0" y="0"/>
          <a:ext cx="0" cy="0"/>
          <a:chOff x="0" y="0"/>
          <a:chExt cx="0" cy="0"/>
        </a:xfrm>
      </p:grpSpPr>
      <p:sp>
        <p:nvSpPr>
          <p:cNvPr id="10" name="object 12"/>
          <p:cNvSpPr/>
          <p:nvPr userDrawn="1"/>
        </p:nvSpPr>
        <p:spPr>
          <a:xfrm>
            <a:off x="11416989" y="0"/>
            <a:ext cx="3206115" cy="4405630"/>
          </a:xfrm>
          <a:custGeom>
            <a:avLst/>
            <a:gdLst/>
            <a:ahLst/>
            <a:cxnLst/>
            <a:rect l="l" t="t" r="r" b="b"/>
            <a:pathLst>
              <a:path w="3206115" h="4405630">
                <a:moveTo>
                  <a:pt x="819741" y="0"/>
                </a:moveTo>
                <a:lnTo>
                  <a:pt x="133359" y="686381"/>
                </a:lnTo>
                <a:lnTo>
                  <a:pt x="85350" y="742893"/>
                </a:lnTo>
                <a:lnTo>
                  <a:pt x="48009" y="804836"/>
                </a:lnTo>
                <a:lnTo>
                  <a:pt x="21337" y="870852"/>
                </a:lnTo>
                <a:lnTo>
                  <a:pt x="5334" y="939584"/>
                </a:lnTo>
                <a:lnTo>
                  <a:pt x="0" y="1009673"/>
                </a:lnTo>
                <a:lnTo>
                  <a:pt x="1333" y="1044802"/>
                </a:lnTo>
                <a:lnTo>
                  <a:pt x="12002" y="1114382"/>
                </a:lnTo>
                <a:lnTo>
                  <a:pt x="33339" y="1181926"/>
                </a:lnTo>
                <a:lnTo>
                  <a:pt x="65346" y="1246075"/>
                </a:lnTo>
                <a:lnTo>
                  <a:pt x="108021" y="1305472"/>
                </a:lnTo>
                <a:lnTo>
                  <a:pt x="133359" y="1332964"/>
                </a:lnTo>
                <a:lnTo>
                  <a:pt x="3205993" y="4405598"/>
                </a:lnTo>
              </a:path>
            </a:pathLst>
          </a:custGeom>
          <a:ln w="25399">
            <a:solidFill>
              <a:srgbClr val="A3D55D"/>
            </a:solidFill>
          </a:ln>
        </p:spPr>
        <p:txBody>
          <a:bodyPr wrap="square" lIns="0" tIns="0" rIns="0" bIns="0" rtlCol="0"/>
          <a:lstStyle/>
          <a:p>
            <a:endParaRPr/>
          </a:p>
        </p:txBody>
      </p:sp>
      <p:sp>
        <p:nvSpPr>
          <p:cNvPr id="11" name="object 13"/>
          <p:cNvSpPr/>
          <p:nvPr userDrawn="1"/>
        </p:nvSpPr>
        <p:spPr>
          <a:xfrm>
            <a:off x="12449385" y="5571769"/>
            <a:ext cx="2173605" cy="2452370"/>
          </a:xfrm>
          <a:custGeom>
            <a:avLst/>
            <a:gdLst/>
            <a:ahLst/>
            <a:cxnLst/>
            <a:rect l="l" t="t" r="r" b="b"/>
            <a:pathLst>
              <a:path w="2173605" h="2452370">
                <a:moveTo>
                  <a:pt x="1225965" y="0"/>
                </a:moveTo>
                <a:lnTo>
                  <a:pt x="1155876" y="5334"/>
                </a:lnTo>
                <a:lnTo>
                  <a:pt x="1087145" y="21337"/>
                </a:lnTo>
                <a:lnTo>
                  <a:pt x="1021129" y="48009"/>
                </a:lnTo>
                <a:lnTo>
                  <a:pt x="959186" y="85350"/>
                </a:lnTo>
                <a:lnTo>
                  <a:pt x="902674" y="133359"/>
                </a:lnTo>
                <a:lnTo>
                  <a:pt x="133359" y="902674"/>
                </a:lnTo>
                <a:lnTo>
                  <a:pt x="85350" y="959186"/>
                </a:lnTo>
                <a:lnTo>
                  <a:pt x="48009" y="1021129"/>
                </a:lnTo>
                <a:lnTo>
                  <a:pt x="21337" y="1087145"/>
                </a:lnTo>
                <a:lnTo>
                  <a:pt x="5334" y="1155876"/>
                </a:lnTo>
                <a:lnTo>
                  <a:pt x="0" y="1225965"/>
                </a:lnTo>
                <a:lnTo>
                  <a:pt x="1333" y="1261095"/>
                </a:lnTo>
                <a:lnTo>
                  <a:pt x="12002" y="1330675"/>
                </a:lnTo>
                <a:lnTo>
                  <a:pt x="33339" y="1398218"/>
                </a:lnTo>
                <a:lnTo>
                  <a:pt x="65346" y="1462367"/>
                </a:lnTo>
                <a:lnTo>
                  <a:pt x="108021" y="1521764"/>
                </a:lnTo>
                <a:lnTo>
                  <a:pt x="902674" y="2318572"/>
                </a:lnTo>
                <a:lnTo>
                  <a:pt x="959186" y="2366581"/>
                </a:lnTo>
                <a:lnTo>
                  <a:pt x="1021129" y="2403922"/>
                </a:lnTo>
                <a:lnTo>
                  <a:pt x="1087145" y="2430594"/>
                </a:lnTo>
                <a:lnTo>
                  <a:pt x="1155876" y="2446597"/>
                </a:lnTo>
                <a:lnTo>
                  <a:pt x="1225965" y="2451931"/>
                </a:lnTo>
                <a:lnTo>
                  <a:pt x="1261095" y="2450598"/>
                </a:lnTo>
                <a:lnTo>
                  <a:pt x="1330675" y="2439929"/>
                </a:lnTo>
                <a:lnTo>
                  <a:pt x="1398218" y="2418591"/>
                </a:lnTo>
                <a:lnTo>
                  <a:pt x="1462367" y="2386585"/>
                </a:lnTo>
                <a:lnTo>
                  <a:pt x="1521764" y="2343910"/>
                </a:lnTo>
                <a:lnTo>
                  <a:pt x="2173598" y="1694231"/>
                </a:lnTo>
                <a:lnTo>
                  <a:pt x="2173598" y="757700"/>
                </a:lnTo>
                <a:lnTo>
                  <a:pt x="1549257" y="133359"/>
                </a:lnTo>
                <a:lnTo>
                  <a:pt x="1492745" y="85350"/>
                </a:lnTo>
                <a:lnTo>
                  <a:pt x="1430802" y="48009"/>
                </a:lnTo>
                <a:lnTo>
                  <a:pt x="1364786" y="21337"/>
                </a:lnTo>
                <a:lnTo>
                  <a:pt x="1296055" y="5334"/>
                </a:lnTo>
                <a:lnTo>
                  <a:pt x="1225965" y="0"/>
                </a:lnTo>
                <a:close/>
              </a:path>
            </a:pathLst>
          </a:custGeom>
          <a:solidFill>
            <a:srgbClr val="0088C0"/>
          </a:solidFill>
        </p:spPr>
        <p:txBody>
          <a:bodyPr wrap="square" lIns="0" tIns="0" rIns="0" bIns="0" rtlCol="0"/>
          <a:lstStyle/>
          <a:p>
            <a:endParaRPr/>
          </a:p>
        </p:txBody>
      </p:sp>
      <p:sp>
        <p:nvSpPr>
          <p:cNvPr id="12" name="object 14"/>
          <p:cNvSpPr/>
          <p:nvPr userDrawn="1"/>
        </p:nvSpPr>
        <p:spPr>
          <a:xfrm>
            <a:off x="6845779" y="0"/>
            <a:ext cx="6894830" cy="6607809"/>
          </a:xfrm>
          <a:custGeom>
            <a:avLst/>
            <a:gdLst/>
            <a:ahLst/>
            <a:cxnLst/>
            <a:rect l="l" t="t" r="r" b="b"/>
            <a:pathLst>
              <a:path w="6894830" h="6607809">
                <a:moveTo>
                  <a:pt x="1862455" y="0"/>
                </a:moveTo>
                <a:lnTo>
                  <a:pt x="133350" y="1729093"/>
                </a:lnTo>
                <a:lnTo>
                  <a:pt x="85344" y="1785605"/>
                </a:lnTo>
                <a:lnTo>
                  <a:pt x="48005" y="1847548"/>
                </a:lnTo>
                <a:lnTo>
                  <a:pt x="21336" y="1913564"/>
                </a:lnTo>
                <a:lnTo>
                  <a:pt x="5334" y="1982295"/>
                </a:lnTo>
                <a:lnTo>
                  <a:pt x="0" y="2052384"/>
                </a:lnTo>
                <a:lnTo>
                  <a:pt x="1333" y="2087514"/>
                </a:lnTo>
                <a:lnTo>
                  <a:pt x="12001" y="2157094"/>
                </a:lnTo>
                <a:lnTo>
                  <a:pt x="33337" y="2224637"/>
                </a:lnTo>
                <a:lnTo>
                  <a:pt x="65341" y="2288786"/>
                </a:lnTo>
                <a:lnTo>
                  <a:pt x="108013" y="2348183"/>
                </a:lnTo>
                <a:lnTo>
                  <a:pt x="4232122" y="6474448"/>
                </a:lnTo>
                <a:lnTo>
                  <a:pt x="4288634" y="6522458"/>
                </a:lnTo>
                <a:lnTo>
                  <a:pt x="4350577" y="6559798"/>
                </a:lnTo>
                <a:lnTo>
                  <a:pt x="4416593" y="6586470"/>
                </a:lnTo>
                <a:lnTo>
                  <a:pt x="4485324" y="6602473"/>
                </a:lnTo>
                <a:lnTo>
                  <a:pt x="4555413" y="6607808"/>
                </a:lnTo>
                <a:lnTo>
                  <a:pt x="4590543" y="6606474"/>
                </a:lnTo>
                <a:lnTo>
                  <a:pt x="4660123" y="6595805"/>
                </a:lnTo>
                <a:lnTo>
                  <a:pt x="4727666" y="6574468"/>
                </a:lnTo>
                <a:lnTo>
                  <a:pt x="4791815" y="6542461"/>
                </a:lnTo>
                <a:lnTo>
                  <a:pt x="4851212" y="6499786"/>
                </a:lnTo>
                <a:lnTo>
                  <a:pt x="6760921" y="4592232"/>
                </a:lnTo>
                <a:lnTo>
                  <a:pt x="6808930" y="4535720"/>
                </a:lnTo>
                <a:lnTo>
                  <a:pt x="6846271" y="4473777"/>
                </a:lnTo>
                <a:lnTo>
                  <a:pt x="6872943" y="4407761"/>
                </a:lnTo>
                <a:lnTo>
                  <a:pt x="6888946" y="4339030"/>
                </a:lnTo>
                <a:lnTo>
                  <a:pt x="6894280" y="4268941"/>
                </a:lnTo>
                <a:lnTo>
                  <a:pt x="6892947" y="4233811"/>
                </a:lnTo>
                <a:lnTo>
                  <a:pt x="6882278" y="4164231"/>
                </a:lnTo>
                <a:lnTo>
                  <a:pt x="6860940" y="4096688"/>
                </a:lnTo>
                <a:lnTo>
                  <a:pt x="6828934" y="4032539"/>
                </a:lnTo>
                <a:lnTo>
                  <a:pt x="6786259" y="3973142"/>
                </a:lnTo>
                <a:lnTo>
                  <a:pt x="2815259" y="0"/>
                </a:lnTo>
                <a:lnTo>
                  <a:pt x="1862455" y="0"/>
                </a:lnTo>
              </a:path>
            </a:pathLst>
          </a:custGeom>
          <a:solidFill>
            <a:srgbClr val="D8912A"/>
          </a:solidFill>
        </p:spPr>
        <p:txBody>
          <a:bodyPr wrap="square" lIns="0" tIns="0" rIns="0" bIns="0" rtlCol="0"/>
          <a:lstStyle/>
          <a:p>
            <a:endParaRPr/>
          </a:p>
        </p:txBody>
      </p:sp>
      <p:sp>
        <p:nvSpPr>
          <p:cNvPr id="13" name="object 15"/>
          <p:cNvSpPr/>
          <p:nvPr userDrawn="1"/>
        </p:nvSpPr>
        <p:spPr>
          <a:xfrm>
            <a:off x="7908555" y="4690832"/>
            <a:ext cx="5912485" cy="3538854"/>
          </a:xfrm>
          <a:custGeom>
            <a:avLst/>
            <a:gdLst/>
            <a:ahLst/>
            <a:cxnLst/>
            <a:rect l="l" t="t" r="r" b="b"/>
            <a:pathLst>
              <a:path w="5912484" h="3538854">
                <a:moveTo>
                  <a:pt x="0" y="3538767"/>
                </a:moveTo>
                <a:lnTo>
                  <a:pt x="9755" y="3477166"/>
                </a:lnTo>
                <a:lnTo>
                  <a:pt x="31093" y="3409624"/>
                </a:lnTo>
                <a:lnTo>
                  <a:pt x="63099" y="3345476"/>
                </a:lnTo>
                <a:lnTo>
                  <a:pt x="105774" y="3286081"/>
                </a:lnTo>
                <a:lnTo>
                  <a:pt x="3256341" y="133350"/>
                </a:lnTo>
                <a:lnTo>
                  <a:pt x="3312853" y="85343"/>
                </a:lnTo>
                <a:lnTo>
                  <a:pt x="3374796" y="48005"/>
                </a:lnTo>
                <a:lnTo>
                  <a:pt x="3440812" y="21336"/>
                </a:lnTo>
                <a:lnTo>
                  <a:pt x="3509543" y="5333"/>
                </a:lnTo>
                <a:lnTo>
                  <a:pt x="3579632" y="0"/>
                </a:lnTo>
                <a:lnTo>
                  <a:pt x="3614762" y="1333"/>
                </a:lnTo>
                <a:lnTo>
                  <a:pt x="3684342" y="12001"/>
                </a:lnTo>
                <a:lnTo>
                  <a:pt x="3751885" y="33337"/>
                </a:lnTo>
                <a:lnTo>
                  <a:pt x="3816034" y="65341"/>
                </a:lnTo>
                <a:lnTo>
                  <a:pt x="3875431" y="108013"/>
                </a:lnTo>
                <a:lnTo>
                  <a:pt x="5778942" y="2009381"/>
                </a:lnTo>
                <a:lnTo>
                  <a:pt x="5826951" y="2065893"/>
                </a:lnTo>
                <a:lnTo>
                  <a:pt x="5864292" y="2127835"/>
                </a:lnTo>
                <a:lnTo>
                  <a:pt x="5890964" y="2193851"/>
                </a:lnTo>
                <a:lnTo>
                  <a:pt x="5906967" y="2262583"/>
                </a:lnTo>
                <a:lnTo>
                  <a:pt x="5912301" y="2332672"/>
                </a:lnTo>
                <a:lnTo>
                  <a:pt x="5910968" y="2367801"/>
                </a:lnTo>
                <a:lnTo>
                  <a:pt x="5900299" y="2437381"/>
                </a:lnTo>
                <a:lnTo>
                  <a:pt x="5878962" y="2504925"/>
                </a:lnTo>
                <a:lnTo>
                  <a:pt x="5846955" y="2569074"/>
                </a:lnTo>
                <a:lnTo>
                  <a:pt x="5804280" y="2628471"/>
                </a:lnTo>
                <a:lnTo>
                  <a:pt x="4896138" y="3538767"/>
                </a:lnTo>
              </a:path>
            </a:pathLst>
          </a:custGeom>
          <a:ln w="25400">
            <a:solidFill>
              <a:srgbClr val="D60056"/>
            </a:solidFill>
          </a:ln>
        </p:spPr>
        <p:txBody>
          <a:bodyPr wrap="square" lIns="0" tIns="0" rIns="0" bIns="0" rtlCol="0"/>
          <a:lstStyle/>
          <a:p>
            <a:endParaRPr/>
          </a:p>
        </p:txBody>
      </p:sp>
      <p:sp>
        <p:nvSpPr>
          <p:cNvPr id="4" name="TextBox 3"/>
          <p:cNvSpPr txBox="1"/>
          <p:nvPr userDrawn="1"/>
        </p:nvSpPr>
        <p:spPr>
          <a:xfrm>
            <a:off x="5181600" y="1295400"/>
            <a:ext cx="2438400" cy="369332"/>
          </a:xfrm>
          <a:prstGeom prst="rect">
            <a:avLst/>
          </a:prstGeom>
          <a:noFill/>
        </p:spPr>
        <p:txBody>
          <a:bodyPr wrap="square" rtlCol="0">
            <a:spAutoFit/>
          </a:bodyPr>
          <a:lstStyle/>
          <a:p>
            <a:endParaRPr lang="en-US" dirty="0"/>
          </a:p>
        </p:txBody>
      </p:sp>
      <p:sp>
        <p:nvSpPr>
          <p:cNvPr id="14" name="Title 3"/>
          <p:cNvSpPr>
            <a:spLocks noGrp="1"/>
          </p:cNvSpPr>
          <p:nvPr>
            <p:ph type="title" hasCustomPrompt="1"/>
          </p:nvPr>
        </p:nvSpPr>
        <p:spPr>
          <a:xfrm>
            <a:off x="1447800" y="1143000"/>
            <a:ext cx="5257800" cy="304800"/>
          </a:xfrm>
          <a:prstGeom prst="rect">
            <a:avLst/>
          </a:prstGeom>
        </p:spPr>
        <p:txBody>
          <a:bodyPr vert="horz"/>
          <a:lstStyle>
            <a:lvl1pPr>
              <a:defRPr sz="1200" b="0" i="0">
                <a:solidFill>
                  <a:srgbClr val="2B4F90"/>
                </a:solidFill>
                <a:latin typeface="Univers 55"/>
                <a:cs typeface="Univers 55"/>
              </a:defRPr>
            </a:lvl1pPr>
          </a:lstStyle>
          <a:p>
            <a:r>
              <a:rPr lang="en-US" dirty="0" smtClean="0"/>
              <a:t>CLICK HERE TO ADD PRESNETATION NAME</a:t>
            </a:r>
            <a:endParaRPr lang="en-US" dirty="0"/>
          </a:p>
        </p:txBody>
      </p:sp>
      <p:sp>
        <p:nvSpPr>
          <p:cNvPr id="18" name="Text Placeholder 16"/>
          <p:cNvSpPr>
            <a:spLocks noGrp="1"/>
          </p:cNvSpPr>
          <p:nvPr>
            <p:ph type="body" sz="quarter" idx="11"/>
          </p:nvPr>
        </p:nvSpPr>
        <p:spPr>
          <a:xfrm>
            <a:off x="1447800" y="3352800"/>
            <a:ext cx="4191000" cy="1524000"/>
          </a:xfrm>
          <a:prstGeom prst="rect">
            <a:avLst/>
          </a:prstGeom>
        </p:spPr>
        <p:txBody>
          <a:bodyPr vert="horz"/>
          <a:lstStyle>
            <a:lvl1pPr marL="156845" marR="0" indent="-144145" defTabSz="914400" eaLnBrk="1" fontAlgn="auto" latinLnBrk="0" hangingPunct="1">
              <a:lnSpc>
                <a:spcPct val="120000"/>
              </a:lnSpc>
              <a:spcBef>
                <a:spcPts val="0"/>
              </a:spcBef>
              <a:spcAft>
                <a:spcPts val="0"/>
              </a:spcAft>
              <a:buClr>
                <a:srgbClr val="333D47"/>
              </a:buClr>
              <a:buSzTx/>
              <a:buFont typeface="Hoefler Text"/>
              <a:buChar char="•"/>
              <a:tabLst>
                <a:tab pos="147955" algn="l"/>
              </a:tabLst>
              <a:defRPr>
                <a:solidFill>
                  <a:srgbClr val="303D47"/>
                </a:solidFill>
                <a:latin typeface="Hoefler Text"/>
                <a:cs typeface="Hoefler Text"/>
              </a:defRPr>
            </a:lvl1pPr>
          </a:lstStyle>
          <a:p>
            <a:pPr lvl="0"/>
            <a:r>
              <a:rPr lang="en-US" dirty="0" smtClean="0"/>
              <a:t>Click to edit Master text styles</a:t>
            </a:r>
          </a:p>
          <a:p>
            <a:pPr marL="156845" indent="-144145">
              <a:lnSpc>
                <a:spcPct val="120000"/>
              </a:lnSpc>
              <a:buClr>
                <a:srgbClr val="333D47"/>
              </a:buClr>
              <a:buFont typeface="Hoefler Text"/>
              <a:buChar char="•"/>
              <a:tabLst>
                <a:tab pos="147955" algn="l"/>
              </a:tabLst>
            </a:pPr>
            <a:r>
              <a:rPr lang="en-US" sz="1800" dirty="0" smtClean="0">
                <a:solidFill>
                  <a:srgbClr val="333D47"/>
                </a:solidFill>
                <a:latin typeface="Hoefler Text"/>
                <a:cs typeface="Hoefler Text"/>
              </a:rPr>
              <a:t>Bullet 2</a:t>
            </a:r>
            <a:endParaRPr lang="en-US" sz="1800" dirty="0" smtClean="0">
              <a:latin typeface="Hoefler Text"/>
              <a:cs typeface="Hoefler Text"/>
            </a:endParaRPr>
          </a:p>
          <a:p>
            <a:pPr marL="156845" indent="-144145">
              <a:lnSpc>
                <a:spcPct val="120000"/>
              </a:lnSpc>
              <a:buClr>
                <a:srgbClr val="333D47"/>
              </a:buClr>
              <a:buFont typeface="Hoefler Text"/>
              <a:buChar char="•"/>
              <a:tabLst>
                <a:tab pos="147955" algn="l"/>
              </a:tabLst>
            </a:pPr>
            <a:r>
              <a:rPr lang="en-US" sz="1800" dirty="0" smtClean="0">
                <a:solidFill>
                  <a:srgbClr val="333D47"/>
                </a:solidFill>
                <a:latin typeface="Hoefler Text"/>
                <a:cs typeface="Hoefler Text"/>
              </a:rPr>
              <a:t>Bullet 3</a:t>
            </a:r>
          </a:p>
          <a:p>
            <a:pPr marL="156845" indent="-144145">
              <a:lnSpc>
                <a:spcPct val="120000"/>
              </a:lnSpc>
              <a:buClr>
                <a:srgbClr val="333D47"/>
              </a:buClr>
              <a:buFont typeface="Hoefler Text"/>
              <a:buChar char="•"/>
              <a:tabLst>
                <a:tab pos="147955" algn="l"/>
              </a:tabLst>
            </a:pPr>
            <a:r>
              <a:rPr lang="en-US" sz="1800" dirty="0" smtClean="0">
                <a:solidFill>
                  <a:srgbClr val="333D47"/>
                </a:solidFill>
                <a:latin typeface="Hoefler Text"/>
                <a:cs typeface="Hoefler Text"/>
              </a:rPr>
              <a:t>Bullet 4</a:t>
            </a:r>
            <a:endParaRPr lang="en-US" sz="1800" dirty="0" smtClean="0">
              <a:latin typeface="Hoefler Text"/>
              <a:cs typeface="Hoefler Text"/>
            </a:endParaRPr>
          </a:p>
          <a:p>
            <a:pPr marL="156845" indent="-144145">
              <a:lnSpc>
                <a:spcPct val="120000"/>
              </a:lnSpc>
              <a:buClr>
                <a:srgbClr val="333D47"/>
              </a:buClr>
              <a:buFont typeface="Hoefler Text"/>
              <a:buChar char="•"/>
              <a:tabLst>
                <a:tab pos="147955" algn="l"/>
              </a:tabLst>
            </a:pPr>
            <a:r>
              <a:rPr lang="en-US" sz="1800" dirty="0" smtClean="0">
                <a:solidFill>
                  <a:srgbClr val="333D47"/>
                </a:solidFill>
                <a:latin typeface="Hoefler Text"/>
                <a:cs typeface="Hoefler Text"/>
              </a:rPr>
              <a:t>Bullet 5</a:t>
            </a:r>
            <a:endParaRPr lang="en-US" sz="1800" dirty="0" smtClean="0">
              <a:latin typeface="Hoefler Text"/>
              <a:cs typeface="Hoefler Text"/>
            </a:endParaRPr>
          </a:p>
          <a:p>
            <a:pPr marL="156845" indent="-144145">
              <a:lnSpc>
                <a:spcPct val="120000"/>
              </a:lnSpc>
              <a:buClr>
                <a:srgbClr val="333D47"/>
              </a:buClr>
              <a:buFont typeface="Hoefler Text"/>
              <a:buChar char="•"/>
              <a:tabLst>
                <a:tab pos="147955" algn="l"/>
              </a:tabLst>
            </a:pPr>
            <a:r>
              <a:rPr lang="en-US" sz="1800" dirty="0" smtClean="0">
                <a:solidFill>
                  <a:srgbClr val="333D47"/>
                </a:solidFill>
                <a:latin typeface="Hoefler Text"/>
                <a:cs typeface="Hoefler Text"/>
              </a:rPr>
              <a:t>Bullet 6</a:t>
            </a:r>
            <a:endParaRPr lang="en-US" sz="1800" dirty="0" smtClean="0">
              <a:latin typeface="Hoefler Text"/>
              <a:cs typeface="Hoefler Text"/>
            </a:endParaRPr>
          </a:p>
          <a:p>
            <a:pPr marL="156845" indent="-144145">
              <a:lnSpc>
                <a:spcPct val="120000"/>
              </a:lnSpc>
              <a:buClr>
                <a:srgbClr val="333D47"/>
              </a:buClr>
              <a:buFont typeface="Hoefler Text"/>
              <a:buChar char="•"/>
              <a:tabLst>
                <a:tab pos="147955" algn="l"/>
              </a:tabLst>
            </a:pPr>
            <a:endParaRPr lang="en-US" sz="1800" dirty="0" smtClean="0">
              <a:latin typeface="Hoefler Text"/>
              <a:cs typeface="Hoefler Text"/>
            </a:endParaRPr>
          </a:p>
        </p:txBody>
      </p:sp>
      <p:sp>
        <p:nvSpPr>
          <p:cNvPr id="15" name="Text Placeholder 12"/>
          <p:cNvSpPr>
            <a:spLocks noGrp="1"/>
          </p:cNvSpPr>
          <p:nvPr>
            <p:ph type="body" sz="quarter" idx="10" hasCustomPrompt="1"/>
          </p:nvPr>
        </p:nvSpPr>
        <p:spPr>
          <a:xfrm>
            <a:off x="1447800" y="2842621"/>
            <a:ext cx="5257800" cy="433979"/>
          </a:xfrm>
          <a:prstGeom prst="rect">
            <a:avLst/>
          </a:prstGeom>
        </p:spPr>
        <p:txBody>
          <a:bodyPr vert="horz"/>
          <a:lstStyle>
            <a:lvl1pPr marL="0" algn="l">
              <a:defRPr sz="2400" b="0" i="0">
                <a:solidFill>
                  <a:srgbClr val="303D47"/>
                </a:solidFill>
                <a:latin typeface="Univers 55"/>
                <a:cs typeface="Univers 55"/>
              </a:defRPr>
            </a:lvl1pPr>
          </a:lstStyle>
          <a:p>
            <a:pPr marL="12700"/>
            <a:r>
              <a:rPr lang="en-US" dirty="0" smtClean="0"/>
              <a:t>CLICK TO ADD TITLE</a:t>
            </a:r>
          </a:p>
          <a:p>
            <a:pPr marL="12700"/>
            <a:endParaRPr lang="en-US" dirty="0" smtClean="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06475" y="2190750"/>
            <a:ext cx="6232525" cy="5221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7391400" y="2190750"/>
            <a:ext cx="6232525" cy="5221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10B619-08CE-4418-86B8-EB525978489D}" type="datetimeFigureOut">
              <a:rPr lang="en-US" smtClean="0"/>
              <a:t>6/8/2018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CF42FB-6C9E-4EB1-95B9-B97175011717}" type="slidenum">
              <a:rPr lang="en-US" smtClean="0"/>
              <a:t>‹#›</a:t>
            </a:fld>
            <a:endParaRPr lang="en-US"/>
          </a:p>
        </p:txBody>
      </p:sp>
    </p:spTree>
    <p:extLst>
      <p:ext uri="{BB962C8B-B14F-4D97-AF65-F5344CB8AC3E}">
        <p14:creationId xmlns:p14="http://schemas.microsoft.com/office/powerpoint/2010/main" val="14584932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08063" y="438150"/>
            <a:ext cx="12619037" cy="1590675"/>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1008063" y="2017713"/>
            <a:ext cx="6189662" cy="989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08063" y="3006725"/>
            <a:ext cx="6189662" cy="44211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7407275" y="2017713"/>
            <a:ext cx="6219825" cy="989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7407275" y="3006725"/>
            <a:ext cx="6219825" cy="44211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10B619-08CE-4418-86B8-EB525978489D}" type="datetimeFigureOut">
              <a:rPr lang="en-US" smtClean="0"/>
              <a:t>6/8/2018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2CF42FB-6C9E-4EB1-95B9-B97175011717}" type="slidenum">
              <a:rPr lang="en-US" smtClean="0"/>
              <a:t>‹#›</a:t>
            </a:fld>
            <a:endParaRPr lang="en-US"/>
          </a:p>
        </p:txBody>
      </p:sp>
    </p:spTree>
    <p:extLst>
      <p:ext uri="{BB962C8B-B14F-4D97-AF65-F5344CB8AC3E}">
        <p14:creationId xmlns:p14="http://schemas.microsoft.com/office/powerpoint/2010/main" val="41383803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10B619-08CE-4418-86B8-EB525978489D}" type="datetimeFigureOut">
              <a:rPr lang="en-US" smtClean="0"/>
              <a:t>6/8/2018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2CF42FB-6C9E-4EB1-95B9-B97175011717}" type="slidenum">
              <a:rPr lang="en-US" smtClean="0"/>
              <a:t>‹#›</a:t>
            </a:fld>
            <a:endParaRPr lang="en-US"/>
          </a:p>
        </p:txBody>
      </p:sp>
    </p:spTree>
    <p:extLst>
      <p:ext uri="{BB962C8B-B14F-4D97-AF65-F5344CB8AC3E}">
        <p14:creationId xmlns:p14="http://schemas.microsoft.com/office/powerpoint/2010/main" val="25823834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10B619-08CE-4418-86B8-EB525978489D}" type="datetimeFigureOut">
              <a:rPr lang="en-US" smtClean="0"/>
              <a:t>6/8/2018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2CF42FB-6C9E-4EB1-95B9-B97175011717}" type="slidenum">
              <a:rPr lang="en-US" smtClean="0"/>
              <a:t>‹#›</a:t>
            </a:fld>
            <a:endParaRPr lang="en-US"/>
          </a:p>
        </p:txBody>
      </p:sp>
    </p:spTree>
    <p:extLst>
      <p:ext uri="{BB962C8B-B14F-4D97-AF65-F5344CB8AC3E}">
        <p14:creationId xmlns:p14="http://schemas.microsoft.com/office/powerpoint/2010/main" val="32930179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8063" y="549275"/>
            <a:ext cx="4718050" cy="1919288"/>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6219825" y="1184275"/>
            <a:ext cx="7407275" cy="58483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008063" y="2468563"/>
            <a:ext cx="4718050" cy="45735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10B619-08CE-4418-86B8-EB525978489D}" type="datetimeFigureOut">
              <a:rPr lang="en-US" smtClean="0"/>
              <a:t>6/8/2018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CF42FB-6C9E-4EB1-95B9-B97175011717}" type="slidenum">
              <a:rPr lang="en-US" smtClean="0"/>
              <a:t>‹#›</a:t>
            </a:fld>
            <a:endParaRPr lang="en-US"/>
          </a:p>
        </p:txBody>
      </p:sp>
    </p:spTree>
    <p:extLst>
      <p:ext uri="{BB962C8B-B14F-4D97-AF65-F5344CB8AC3E}">
        <p14:creationId xmlns:p14="http://schemas.microsoft.com/office/powerpoint/2010/main" val="33084280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8063" y="549275"/>
            <a:ext cx="4718050" cy="1919288"/>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6219825" y="1184275"/>
            <a:ext cx="7407275" cy="58483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008063" y="2468563"/>
            <a:ext cx="4718050" cy="45735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10B619-08CE-4418-86B8-EB525978489D}" type="datetimeFigureOut">
              <a:rPr lang="en-US" smtClean="0"/>
              <a:t>6/8/2018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CF42FB-6C9E-4EB1-95B9-B97175011717}" type="slidenum">
              <a:rPr lang="en-US" smtClean="0"/>
              <a:t>‹#›</a:t>
            </a:fld>
            <a:endParaRPr lang="en-US"/>
          </a:p>
        </p:txBody>
      </p:sp>
    </p:spTree>
    <p:extLst>
      <p:ext uri="{BB962C8B-B14F-4D97-AF65-F5344CB8AC3E}">
        <p14:creationId xmlns:p14="http://schemas.microsoft.com/office/powerpoint/2010/main" val="37908313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10B619-08CE-4418-86B8-EB525978489D}" type="datetimeFigureOut">
              <a:rPr lang="en-US" smtClean="0"/>
              <a:t>6/8/2018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CF42FB-6C9E-4EB1-95B9-B97175011717}" type="slidenum">
              <a:rPr lang="en-US" smtClean="0"/>
              <a:t>‹#›</a:t>
            </a:fld>
            <a:endParaRPr lang="en-US"/>
          </a:p>
        </p:txBody>
      </p:sp>
    </p:spTree>
    <p:extLst>
      <p:ext uri="{BB962C8B-B14F-4D97-AF65-F5344CB8AC3E}">
        <p14:creationId xmlns:p14="http://schemas.microsoft.com/office/powerpoint/2010/main" val="6663604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469563" y="438150"/>
            <a:ext cx="3154362" cy="6973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06475" y="438150"/>
            <a:ext cx="9310688" cy="6973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10B619-08CE-4418-86B8-EB525978489D}" type="datetimeFigureOut">
              <a:rPr lang="en-US" smtClean="0"/>
              <a:t>6/8/2018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CF42FB-6C9E-4EB1-95B9-B97175011717}" type="slidenum">
              <a:rPr lang="en-US" smtClean="0"/>
              <a:t>‹#›</a:t>
            </a:fld>
            <a:endParaRPr lang="en-US"/>
          </a:p>
        </p:txBody>
      </p:sp>
    </p:spTree>
    <p:extLst>
      <p:ext uri="{BB962C8B-B14F-4D97-AF65-F5344CB8AC3E}">
        <p14:creationId xmlns:p14="http://schemas.microsoft.com/office/powerpoint/2010/main" val="1827335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ver Page">
    <p:spTree>
      <p:nvGrpSpPr>
        <p:cNvPr id="1" name=""/>
        <p:cNvGrpSpPr/>
        <p:nvPr/>
      </p:nvGrpSpPr>
      <p:grpSpPr>
        <a:xfrm>
          <a:off x="0" y="0"/>
          <a:ext cx="0" cy="0"/>
          <a:chOff x="0" y="0"/>
          <a:chExt cx="0" cy="0"/>
        </a:xfrm>
      </p:grpSpPr>
      <p:sp>
        <p:nvSpPr>
          <p:cNvPr id="3" name="Text Placeholder 12"/>
          <p:cNvSpPr>
            <a:spLocks noGrp="1"/>
          </p:cNvSpPr>
          <p:nvPr>
            <p:ph type="body" sz="quarter" idx="10" hasCustomPrompt="1"/>
          </p:nvPr>
        </p:nvSpPr>
        <p:spPr>
          <a:xfrm>
            <a:off x="1447800" y="5334001"/>
            <a:ext cx="6019800" cy="381000"/>
          </a:xfrm>
          <a:prstGeom prst="rect">
            <a:avLst/>
          </a:prstGeom>
        </p:spPr>
        <p:txBody>
          <a:bodyPr vert="horz"/>
          <a:lstStyle>
            <a:lvl1pPr marL="0" indent="0" algn="l">
              <a:buNone/>
              <a:defRPr sz="2400" b="0" i="0" baseline="0">
                <a:solidFill>
                  <a:srgbClr val="303D47"/>
                </a:solidFill>
                <a:latin typeface="Univers 55"/>
                <a:cs typeface="Univers 55"/>
              </a:defRPr>
            </a:lvl1pPr>
          </a:lstStyle>
          <a:p>
            <a:pPr marL="12700"/>
            <a:r>
              <a:rPr lang="en-US" dirty="0" smtClean="0"/>
              <a:t>CLICK TO ADD PRESENTATION NAME</a:t>
            </a:r>
          </a:p>
        </p:txBody>
      </p:sp>
      <p:sp>
        <p:nvSpPr>
          <p:cNvPr id="6" name="Text Placeholder 5"/>
          <p:cNvSpPr>
            <a:spLocks noGrp="1"/>
          </p:cNvSpPr>
          <p:nvPr>
            <p:ph type="body" sz="quarter" idx="11" hasCustomPrompt="1"/>
          </p:nvPr>
        </p:nvSpPr>
        <p:spPr>
          <a:xfrm>
            <a:off x="1447800" y="5791200"/>
            <a:ext cx="6019800" cy="228600"/>
          </a:xfrm>
          <a:prstGeom prst="rect">
            <a:avLst/>
          </a:prstGeom>
        </p:spPr>
        <p:txBody>
          <a:bodyPr vert="horz"/>
          <a:lstStyle>
            <a:lvl1pPr marL="0" indent="0">
              <a:lnSpc>
                <a:spcPct val="80000"/>
              </a:lnSpc>
              <a:buNone/>
              <a:defRPr sz="1800" b="0" i="0">
                <a:solidFill>
                  <a:srgbClr val="303D47"/>
                </a:solidFill>
                <a:latin typeface="Univers 55"/>
                <a:cs typeface="Univers 55"/>
              </a:defRPr>
            </a:lvl1pPr>
          </a:lstStyle>
          <a:p>
            <a:pPr lvl="0"/>
            <a:r>
              <a:rPr lang="en-US" dirty="0" smtClean="0"/>
              <a:t>CLICK TO ADD SUBTITLE</a:t>
            </a:r>
          </a:p>
        </p:txBody>
      </p:sp>
      <p:sp>
        <p:nvSpPr>
          <p:cNvPr id="7" name="Text Placeholder 5"/>
          <p:cNvSpPr>
            <a:spLocks noGrp="1"/>
          </p:cNvSpPr>
          <p:nvPr>
            <p:ph type="body" sz="quarter" idx="12" hasCustomPrompt="1"/>
          </p:nvPr>
        </p:nvSpPr>
        <p:spPr>
          <a:xfrm>
            <a:off x="1447800" y="6096000"/>
            <a:ext cx="6019800" cy="304800"/>
          </a:xfrm>
          <a:prstGeom prst="rect">
            <a:avLst/>
          </a:prstGeom>
        </p:spPr>
        <p:txBody>
          <a:bodyPr vert="horz"/>
          <a:lstStyle>
            <a:lvl1pPr marL="0" indent="0">
              <a:lnSpc>
                <a:spcPct val="80000"/>
              </a:lnSpc>
              <a:buNone/>
              <a:defRPr sz="1800" b="0" i="0" baseline="0">
                <a:solidFill>
                  <a:srgbClr val="303D47"/>
                </a:solidFill>
                <a:latin typeface="Univers 55"/>
                <a:cs typeface="Univers 55"/>
              </a:defRPr>
            </a:lvl1pPr>
          </a:lstStyle>
          <a:p>
            <a:pPr lvl="0"/>
            <a:r>
              <a:rPr lang="en-US" dirty="0" smtClean="0"/>
              <a:t>CLICK TO ADD DATE</a:t>
            </a:r>
          </a:p>
        </p:txBody>
      </p:sp>
    </p:spTree>
    <p:extLst>
      <p:ext uri="{BB962C8B-B14F-4D97-AF65-F5344CB8AC3E}">
        <p14:creationId xmlns:p14="http://schemas.microsoft.com/office/powerpoint/2010/main" val="30878417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12"/>
          <p:cNvSpPr>
            <a:spLocks noGrp="1"/>
          </p:cNvSpPr>
          <p:nvPr>
            <p:ph type="body" sz="quarter" idx="10" hasCustomPrompt="1"/>
          </p:nvPr>
        </p:nvSpPr>
        <p:spPr>
          <a:xfrm>
            <a:off x="4419600" y="3733801"/>
            <a:ext cx="6019800" cy="381000"/>
          </a:xfrm>
          <a:prstGeom prst="rect">
            <a:avLst/>
          </a:prstGeom>
        </p:spPr>
        <p:txBody>
          <a:bodyPr vert="horz"/>
          <a:lstStyle>
            <a:lvl1pPr marL="0" indent="0" algn="l">
              <a:buNone/>
              <a:defRPr sz="2400" b="0" i="0" baseline="0">
                <a:solidFill>
                  <a:srgbClr val="303D47"/>
                </a:solidFill>
                <a:latin typeface="Univers 55"/>
                <a:cs typeface="Univers 55"/>
              </a:defRPr>
            </a:lvl1pPr>
          </a:lstStyle>
          <a:p>
            <a:pPr marL="12700"/>
            <a:r>
              <a:rPr lang="en-US" dirty="0" smtClean="0"/>
              <a:t>CLICK TO ADD SECTION/TITLE NAME</a:t>
            </a:r>
          </a:p>
        </p:txBody>
      </p:sp>
      <p:sp>
        <p:nvSpPr>
          <p:cNvPr id="5" name="Text Placeholder 5"/>
          <p:cNvSpPr>
            <a:spLocks noGrp="1"/>
          </p:cNvSpPr>
          <p:nvPr>
            <p:ph type="body" sz="quarter" idx="11" hasCustomPrompt="1"/>
          </p:nvPr>
        </p:nvSpPr>
        <p:spPr>
          <a:xfrm>
            <a:off x="4419600" y="4191000"/>
            <a:ext cx="6019800" cy="304800"/>
          </a:xfrm>
          <a:prstGeom prst="rect">
            <a:avLst/>
          </a:prstGeom>
        </p:spPr>
        <p:txBody>
          <a:bodyPr vert="horz"/>
          <a:lstStyle>
            <a:lvl1pPr marL="0" indent="0">
              <a:lnSpc>
                <a:spcPct val="80000"/>
              </a:lnSpc>
              <a:buNone/>
              <a:defRPr sz="1800" b="0" i="0">
                <a:solidFill>
                  <a:srgbClr val="303D47"/>
                </a:solidFill>
                <a:latin typeface="Univers 55"/>
                <a:cs typeface="Univers 55"/>
              </a:defRPr>
            </a:lvl1pPr>
          </a:lstStyle>
          <a:p>
            <a:pPr lvl="0"/>
            <a:r>
              <a:rPr lang="en-US" dirty="0" smtClean="0"/>
              <a:t>CLICK TO ADD SUBTITLE</a:t>
            </a:r>
          </a:p>
        </p:txBody>
      </p:sp>
    </p:spTree>
    <p:extLst>
      <p:ext uri="{BB962C8B-B14F-4D97-AF65-F5344CB8AC3E}">
        <p14:creationId xmlns:p14="http://schemas.microsoft.com/office/powerpoint/2010/main" val="21194934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Body Copy Slide 3">
    <p:bg>
      <p:bgPr>
        <a:solidFill>
          <a:schemeClr val="bg1"/>
        </a:solidFill>
        <a:effectLst/>
      </p:bgPr>
    </p:bg>
    <p:spTree>
      <p:nvGrpSpPr>
        <p:cNvPr id="1" name=""/>
        <p:cNvGrpSpPr/>
        <p:nvPr/>
      </p:nvGrpSpPr>
      <p:grpSpPr>
        <a:xfrm>
          <a:off x="0" y="0"/>
          <a:ext cx="0" cy="0"/>
          <a:chOff x="0" y="0"/>
          <a:chExt cx="0" cy="0"/>
        </a:xfrm>
      </p:grpSpPr>
      <p:sp>
        <p:nvSpPr>
          <p:cNvPr id="21" name="object 3"/>
          <p:cNvSpPr/>
          <p:nvPr userDrawn="1"/>
        </p:nvSpPr>
        <p:spPr>
          <a:xfrm>
            <a:off x="7920828" y="0"/>
            <a:ext cx="2367915" cy="1034415"/>
          </a:xfrm>
          <a:custGeom>
            <a:avLst/>
            <a:gdLst/>
            <a:ahLst/>
            <a:cxnLst/>
            <a:rect l="l" t="t" r="r" b="b"/>
            <a:pathLst>
              <a:path w="2367915" h="1034415">
                <a:moveTo>
                  <a:pt x="2367698" y="0"/>
                </a:moveTo>
                <a:lnTo>
                  <a:pt x="0" y="0"/>
                </a:lnTo>
                <a:lnTo>
                  <a:pt x="5889" y="13081"/>
                </a:lnTo>
                <a:lnTo>
                  <a:pt x="43227" y="75024"/>
                </a:lnTo>
                <a:lnTo>
                  <a:pt x="91233" y="131536"/>
                </a:lnTo>
                <a:lnTo>
                  <a:pt x="860560" y="900851"/>
                </a:lnTo>
                <a:lnTo>
                  <a:pt x="917072" y="948860"/>
                </a:lnTo>
                <a:lnTo>
                  <a:pt x="979015" y="986201"/>
                </a:lnTo>
                <a:lnTo>
                  <a:pt x="1045031" y="1012873"/>
                </a:lnTo>
                <a:lnTo>
                  <a:pt x="1113762" y="1028876"/>
                </a:lnTo>
                <a:lnTo>
                  <a:pt x="1183852" y="1034210"/>
                </a:lnTo>
                <a:lnTo>
                  <a:pt x="1218981" y="1032877"/>
                </a:lnTo>
                <a:lnTo>
                  <a:pt x="1288561" y="1022208"/>
                </a:lnTo>
                <a:lnTo>
                  <a:pt x="1356105" y="1000871"/>
                </a:lnTo>
                <a:lnTo>
                  <a:pt x="1420254" y="968864"/>
                </a:lnTo>
                <a:lnTo>
                  <a:pt x="1479651" y="926189"/>
                </a:lnTo>
                <a:lnTo>
                  <a:pt x="2276458" y="131536"/>
                </a:lnTo>
                <a:lnTo>
                  <a:pt x="2324467" y="75024"/>
                </a:lnTo>
                <a:lnTo>
                  <a:pt x="2361808" y="13081"/>
                </a:lnTo>
                <a:lnTo>
                  <a:pt x="2367698" y="0"/>
                </a:lnTo>
                <a:close/>
              </a:path>
            </a:pathLst>
          </a:custGeom>
          <a:solidFill>
            <a:srgbClr val="0088C0"/>
          </a:solidFill>
        </p:spPr>
        <p:txBody>
          <a:bodyPr wrap="square" lIns="0" tIns="0" rIns="0" bIns="0" rtlCol="0"/>
          <a:lstStyle/>
          <a:p>
            <a:endParaRPr/>
          </a:p>
        </p:txBody>
      </p:sp>
      <p:sp>
        <p:nvSpPr>
          <p:cNvPr id="22" name="object 4"/>
          <p:cNvSpPr/>
          <p:nvPr userDrawn="1"/>
        </p:nvSpPr>
        <p:spPr>
          <a:xfrm>
            <a:off x="12107510" y="2865783"/>
            <a:ext cx="2515870" cy="5044440"/>
          </a:xfrm>
          <a:custGeom>
            <a:avLst/>
            <a:gdLst/>
            <a:ahLst/>
            <a:cxnLst/>
            <a:rect l="l" t="t" r="r" b="b"/>
            <a:pathLst>
              <a:path w="2515869" h="5044440">
                <a:moveTo>
                  <a:pt x="2338857" y="0"/>
                </a:moveTo>
                <a:lnTo>
                  <a:pt x="2268768" y="5334"/>
                </a:lnTo>
                <a:lnTo>
                  <a:pt x="2200036" y="21337"/>
                </a:lnTo>
                <a:lnTo>
                  <a:pt x="2134020" y="48009"/>
                </a:lnTo>
                <a:lnTo>
                  <a:pt x="2072078" y="85350"/>
                </a:lnTo>
                <a:lnTo>
                  <a:pt x="2015566" y="133359"/>
                </a:lnTo>
                <a:lnTo>
                  <a:pt x="133350" y="2015563"/>
                </a:lnTo>
                <a:lnTo>
                  <a:pt x="85344" y="2072074"/>
                </a:lnTo>
                <a:lnTo>
                  <a:pt x="48005" y="2134017"/>
                </a:lnTo>
                <a:lnTo>
                  <a:pt x="21336" y="2200033"/>
                </a:lnTo>
                <a:lnTo>
                  <a:pt x="5334" y="2268765"/>
                </a:lnTo>
                <a:lnTo>
                  <a:pt x="0" y="2338854"/>
                </a:lnTo>
                <a:lnTo>
                  <a:pt x="1333" y="2373983"/>
                </a:lnTo>
                <a:lnTo>
                  <a:pt x="12001" y="2443563"/>
                </a:lnTo>
                <a:lnTo>
                  <a:pt x="33337" y="2511107"/>
                </a:lnTo>
                <a:lnTo>
                  <a:pt x="65341" y="2575256"/>
                </a:lnTo>
                <a:lnTo>
                  <a:pt x="108013" y="2634653"/>
                </a:lnTo>
                <a:lnTo>
                  <a:pt x="2515472" y="5044267"/>
                </a:lnTo>
                <a:lnTo>
                  <a:pt x="2515472" y="35303"/>
                </a:lnTo>
                <a:lnTo>
                  <a:pt x="2477678" y="21337"/>
                </a:lnTo>
                <a:lnTo>
                  <a:pt x="2408946" y="5334"/>
                </a:lnTo>
                <a:lnTo>
                  <a:pt x="2338857" y="0"/>
                </a:lnTo>
                <a:close/>
              </a:path>
            </a:pathLst>
          </a:custGeom>
          <a:solidFill>
            <a:srgbClr val="EEC52C"/>
          </a:solidFill>
        </p:spPr>
        <p:txBody>
          <a:bodyPr wrap="square" lIns="0" tIns="0" rIns="0" bIns="0" rtlCol="0"/>
          <a:lstStyle/>
          <a:p>
            <a:endParaRPr/>
          </a:p>
        </p:txBody>
      </p:sp>
      <p:sp>
        <p:nvSpPr>
          <p:cNvPr id="30" name="object 17"/>
          <p:cNvSpPr/>
          <p:nvPr userDrawn="1"/>
        </p:nvSpPr>
        <p:spPr>
          <a:xfrm>
            <a:off x="12260222" y="793596"/>
            <a:ext cx="1826841" cy="593535"/>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0" name="object 2"/>
          <p:cNvSpPr/>
          <p:nvPr userDrawn="1"/>
        </p:nvSpPr>
        <p:spPr>
          <a:xfrm>
            <a:off x="11416989" y="0"/>
            <a:ext cx="3206115" cy="4385310"/>
          </a:xfrm>
          <a:custGeom>
            <a:avLst/>
            <a:gdLst/>
            <a:ahLst/>
            <a:cxnLst/>
            <a:rect l="l" t="t" r="r" b="b"/>
            <a:pathLst>
              <a:path w="3206115" h="4385310">
                <a:moveTo>
                  <a:pt x="799009" y="0"/>
                </a:moveTo>
                <a:lnTo>
                  <a:pt x="133359" y="665649"/>
                </a:lnTo>
                <a:lnTo>
                  <a:pt x="85350" y="722161"/>
                </a:lnTo>
                <a:lnTo>
                  <a:pt x="48009" y="784104"/>
                </a:lnTo>
                <a:lnTo>
                  <a:pt x="21337" y="850120"/>
                </a:lnTo>
                <a:lnTo>
                  <a:pt x="5334" y="918851"/>
                </a:lnTo>
                <a:lnTo>
                  <a:pt x="0" y="988941"/>
                </a:lnTo>
                <a:lnTo>
                  <a:pt x="1333" y="1024070"/>
                </a:lnTo>
                <a:lnTo>
                  <a:pt x="12002" y="1093650"/>
                </a:lnTo>
                <a:lnTo>
                  <a:pt x="33339" y="1161193"/>
                </a:lnTo>
                <a:lnTo>
                  <a:pt x="65346" y="1225343"/>
                </a:lnTo>
                <a:lnTo>
                  <a:pt x="108021" y="1284740"/>
                </a:lnTo>
                <a:lnTo>
                  <a:pt x="133359" y="1312232"/>
                </a:lnTo>
                <a:lnTo>
                  <a:pt x="3205993" y="4384866"/>
                </a:lnTo>
              </a:path>
            </a:pathLst>
          </a:custGeom>
          <a:ln w="25400">
            <a:solidFill>
              <a:srgbClr val="A3D55D"/>
            </a:solidFill>
          </a:ln>
        </p:spPr>
        <p:txBody>
          <a:bodyPr wrap="square" lIns="0" tIns="0" rIns="0" bIns="0" rtlCol="0"/>
          <a:lstStyle/>
          <a:p>
            <a:endParaRPr/>
          </a:p>
        </p:txBody>
      </p:sp>
      <p:sp>
        <p:nvSpPr>
          <p:cNvPr id="28" name="Title 3"/>
          <p:cNvSpPr>
            <a:spLocks noGrp="1"/>
          </p:cNvSpPr>
          <p:nvPr>
            <p:ph type="title" hasCustomPrompt="1"/>
          </p:nvPr>
        </p:nvSpPr>
        <p:spPr>
          <a:xfrm>
            <a:off x="1447800" y="1143000"/>
            <a:ext cx="7086600" cy="304800"/>
          </a:xfrm>
          <a:prstGeom prst="rect">
            <a:avLst/>
          </a:prstGeom>
        </p:spPr>
        <p:txBody>
          <a:bodyPr vert="horz"/>
          <a:lstStyle>
            <a:lvl1pPr>
              <a:defRPr sz="1200" b="0" i="0">
                <a:solidFill>
                  <a:srgbClr val="2B4F90"/>
                </a:solidFill>
                <a:latin typeface="Univers 55"/>
                <a:cs typeface="Univers 55"/>
              </a:defRPr>
            </a:lvl1pPr>
          </a:lstStyle>
          <a:p>
            <a:r>
              <a:rPr lang="en-US" dirty="0" smtClean="0"/>
              <a:t>CLICK HERE TO ADD PRESNETATION NAME</a:t>
            </a:r>
            <a:endParaRPr lang="en-US" dirty="0"/>
          </a:p>
        </p:txBody>
      </p:sp>
      <p:sp>
        <p:nvSpPr>
          <p:cNvPr id="32" name="Text Placeholder 16"/>
          <p:cNvSpPr>
            <a:spLocks noGrp="1"/>
          </p:cNvSpPr>
          <p:nvPr>
            <p:ph type="body" sz="quarter" idx="11" hasCustomPrompt="1"/>
          </p:nvPr>
        </p:nvSpPr>
        <p:spPr>
          <a:xfrm>
            <a:off x="1447800" y="3352800"/>
            <a:ext cx="9525000" cy="838200"/>
          </a:xfrm>
          <a:prstGeom prst="rect">
            <a:avLst/>
          </a:prstGeom>
        </p:spPr>
        <p:txBody>
          <a:bodyPr vert="horz"/>
          <a:lstStyle>
            <a:lvl1pPr marL="12700" marR="5080" indent="0" defTabSz="914400" eaLnBrk="1" fontAlgn="auto" latinLnBrk="0" hangingPunct="1">
              <a:lnSpc>
                <a:spcPct val="120000"/>
              </a:lnSpc>
              <a:spcBef>
                <a:spcPts val="0"/>
              </a:spcBef>
              <a:spcAft>
                <a:spcPts val="0"/>
              </a:spcAft>
              <a:buClr>
                <a:srgbClr val="333D47"/>
              </a:buClr>
              <a:buSzTx/>
              <a:buFont typeface="Hoefler Text"/>
              <a:buNone/>
              <a:tabLst>
                <a:tab pos="147955" algn="l"/>
              </a:tabLst>
              <a:defRPr baseline="0">
                <a:solidFill>
                  <a:srgbClr val="303D47"/>
                </a:solidFill>
                <a:latin typeface="Hoefler Text"/>
                <a:cs typeface="Hoefler Text"/>
              </a:defRPr>
            </a:lvl1pPr>
          </a:lstStyle>
          <a:p>
            <a:pPr lvl="0"/>
            <a:r>
              <a:rPr lang="en-US" dirty="0" smtClean="0"/>
              <a:t>Click to edit Master text styles. </a:t>
            </a:r>
            <a:r>
              <a:rPr lang="en-US" sz="1800" dirty="0" err="1" smtClean="0">
                <a:solidFill>
                  <a:srgbClr val="333D47"/>
                </a:solidFill>
                <a:latin typeface="Hoefler Text"/>
                <a:cs typeface="Hoefler Text"/>
              </a:rPr>
              <a:t>Lorem</a:t>
            </a:r>
            <a:r>
              <a:rPr lang="en-US" sz="1800" dirty="0" smtClean="0">
                <a:solidFill>
                  <a:srgbClr val="333D47"/>
                </a:solidFill>
                <a:latin typeface="Hoefler Text"/>
                <a:cs typeface="Hoefler Text"/>
              </a:rPr>
              <a:t> </a:t>
            </a:r>
            <a:r>
              <a:rPr lang="en-US" sz="1800" dirty="0" err="1" smtClean="0">
                <a:solidFill>
                  <a:srgbClr val="333D47"/>
                </a:solidFill>
                <a:latin typeface="Hoefler Text"/>
                <a:cs typeface="Hoefler Text"/>
              </a:rPr>
              <a:t>ipsum</a:t>
            </a:r>
            <a:r>
              <a:rPr lang="en-US" sz="1800" dirty="0" smtClean="0">
                <a:solidFill>
                  <a:srgbClr val="333D47"/>
                </a:solidFill>
                <a:latin typeface="Hoefler Text"/>
                <a:cs typeface="Hoefler Text"/>
              </a:rPr>
              <a:t> dolor sit </a:t>
            </a:r>
            <a:r>
              <a:rPr lang="en-US" sz="1800" dirty="0" err="1" smtClean="0">
                <a:solidFill>
                  <a:srgbClr val="333D47"/>
                </a:solidFill>
                <a:latin typeface="Hoefler Text"/>
                <a:cs typeface="Hoefler Text"/>
              </a:rPr>
              <a:t>amet</a:t>
            </a:r>
            <a:r>
              <a:rPr lang="en-US" sz="1800" dirty="0" smtClean="0">
                <a:solidFill>
                  <a:srgbClr val="333D47"/>
                </a:solidFill>
                <a:latin typeface="Hoefler Text"/>
                <a:cs typeface="Hoefler Text"/>
              </a:rPr>
              <a:t>, </a:t>
            </a:r>
            <a:r>
              <a:rPr lang="en-US" sz="1800" spc="-20" dirty="0" err="1" smtClean="0">
                <a:solidFill>
                  <a:srgbClr val="333D47"/>
                </a:solidFill>
                <a:latin typeface="Hoefler Text"/>
                <a:cs typeface="Hoefler Text"/>
              </a:rPr>
              <a:t>c</a:t>
            </a:r>
            <a:r>
              <a:rPr lang="en-US" sz="1800" dirty="0" err="1" smtClean="0">
                <a:solidFill>
                  <a:srgbClr val="333D47"/>
                </a:solidFill>
                <a:latin typeface="Hoefler Text"/>
                <a:cs typeface="Hoefler Text"/>
              </a:rPr>
              <a:t>onsec</a:t>
            </a:r>
            <a:r>
              <a:rPr lang="en-US" sz="1800" spc="-30" dirty="0" err="1" smtClean="0">
                <a:solidFill>
                  <a:srgbClr val="333D47"/>
                </a:solidFill>
                <a:latin typeface="Hoefler Text"/>
                <a:cs typeface="Hoefler Text"/>
              </a:rPr>
              <a:t>t</a:t>
            </a:r>
            <a:r>
              <a:rPr lang="en-US" sz="1800" dirty="0" err="1" smtClean="0">
                <a:solidFill>
                  <a:srgbClr val="333D47"/>
                </a:solidFill>
                <a:latin typeface="Hoefler Text"/>
                <a:cs typeface="Hoefler Text"/>
              </a:rPr>
              <a:t>etur</a:t>
            </a:r>
            <a:r>
              <a:rPr lang="en-US" sz="1800" dirty="0" smtClean="0">
                <a:solidFill>
                  <a:srgbClr val="333D47"/>
                </a:solidFill>
                <a:latin typeface="Hoefler Text"/>
                <a:cs typeface="Hoefler Text"/>
              </a:rPr>
              <a:t> </a:t>
            </a:r>
            <a:r>
              <a:rPr lang="en-US" sz="1800" dirty="0" err="1" smtClean="0">
                <a:solidFill>
                  <a:srgbClr val="333D47"/>
                </a:solidFill>
                <a:latin typeface="Hoefler Text"/>
                <a:cs typeface="Hoefler Text"/>
              </a:rPr>
              <a:t>adipiscing</a:t>
            </a:r>
            <a:r>
              <a:rPr lang="en-US" sz="1800" dirty="0" smtClean="0">
                <a:solidFill>
                  <a:srgbClr val="333D47"/>
                </a:solidFill>
                <a:latin typeface="Hoefler Text"/>
                <a:cs typeface="Hoefler Text"/>
              </a:rPr>
              <a:t> </a:t>
            </a:r>
            <a:r>
              <a:rPr lang="en-US" sz="1800" dirty="0" err="1" smtClean="0">
                <a:solidFill>
                  <a:srgbClr val="333D47"/>
                </a:solidFill>
                <a:latin typeface="Hoefler Text"/>
                <a:cs typeface="Hoefler Text"/>
              </a:rPr>
              <a:t>elit</a:t>
            </a:r>
            <a:r>
              <a:rPr lang="en-US" sz="1800" dirty="0" smtClean="0">
                <a:solidFill>
                  <a:srgbClr val="333D47"/>
                </a:solidFill>
                <a:latin typeface="Hoefler Text"/>
                <a:cs typeface="Hoefler Text"/>
              </a:rPr>
              <a:t>, </a:t>
            </a:r>
            <a:r>
              <a:rPr lang="en-US" sz="1800" dirty="0" err="1" smtClean="0">
                <a:solidFill>
                  <a:srgbClr val="333D47"/>
                </a:solidFill>
                <a:latin typeface="Hoefler Text"/>
                <a:cs typeface="Hoefler Text"/>
              </a:rPr>
              <a:t>sed</a:t>
            </a:r>
            <a:r>
              <a:rPr lang="en-US" sz="1800" dirty="0" smtClean="0">
                <a:solidFill>
                  <a:srgbClr val="333D47"/>
                </a:solidFill>
                <a:latin typeface="Hoefler Text"/>
                <a:cs typeface="Hoefler Text"/>
              </a:rPr>
              <a:t> do </a:t>
            </a:r>
            <a:r>
              <a:rPr lang="en-US" sz="1800" dirty="0" err="1" smtClean="0">
                <a:solidFill>
                  <a:srgbClr val="333D47"/>
                </a:solidFill>
                <a:latin typeface="Hoefler Text"/>
                <a:cs typeface="Hoefler Text"/>
              </a:rPr>
              <a:t>eiusmod</a:t>
            </a:r>
            <a:r>
              <a:rPr lang="en-US" sz="1800" dirty="0" smtClean="0">
                <a:solidFill>
                  <a:srgbClr val="333D47"/>
                </a:solidFill>
                <a:latin typeface="Hoefler Text"/>
                <a:cs typeface="Hoefler Text"/>
              </a:rPr>
              <a:t> </a:t>
            </a:r>
            <a:r>
              <a:rPr lang="en-US" sz="1800" spc="-30" dirty="0" err="1" smtClean="0">
                <a:solidFill>
                  <a:srgbClr val="333D47"/>
                </a:solidFill>
                <a:latin typeface="Hoefler Text"/>
                <a:cs typeface="Hoefler Text"/>
              </a:rPr>
              <a:t>t</a:t>
            </a:r>
            <a:r>
              <a:rPr lang="en-US" sz="1800" dirty="0" err="1" smtClean="0">
                <a:solidFill>
                  <a:srgbClr val="333D47"/>
                </a:solidFill>
                <a:latin typeface="Hoefler Text"/>
                <a:cs typeface="Hoefler Text"/>
              </a:rPr>
              <a:t>empor</a:t>
            </a:r>
            <a:r>
              <a:rPr lang="en-US" sz="1800" dirty="0" smtClean="0">
                <a:solidFill>
                  <a:srgbClr val="333D47"/>
                </a:solidFill>
                <a:latin typeface="Hoefler Text"/>
                <a:cs typeface="Hoefler Text"/>
              </a:rPr>
              <a:t> </a:t>
            </a:r>
            <a:r>
              <a:rPr lang="en-US" sz="1800" dirty="0" err="1" smtClean="0">
                <a:solidFill>
                  <a:srgbClr val="333D47"/>
                </a:solidFill>
                <a:latin typeface="Hoefler Text"/>
                <a:cs typeface="Hoefler Text"/>
              </a:rPr>
              <a:t>incididunt</a:t>
            </a:r>
            <a:r>
              <a:rPr lang="en-US" sz="1800" dirty="0" smtClean="0">
                <a:solidFill>
                  <a:srgbClr val="333D47"/>
                </a:solidFill>
                <a:latin typeface="Hoefler Text"/>
                <a:cs typeface="Hoefler Text"/>
              </a:rPr>
              <a:t> </a:t>
            </a:r>
            <a:r>
              <a:rPr lang="en-US" sz="1800" dirty="0" err="1" smtClean="0">
                <a:solidFill>
                  <a:srgbClr val="333D47"/>
                </a:solidFill>
                <a:latin typeface="Hoefler Text"/>
                <a:cs typeface="Hoefler Text"/>
              </a:rPr>
              <a:t>ut</a:t>
            </a:r>
            <a:r>
              <a:rPr lang="en-US" sz="1800" dirty="0" smtClean="0">
                <a:solidFill>
                  <a:srgbClr val="333D47"/>
                </a:solidFill>
                <a:latin typeface="Hoefler Text"/>
                <a:cs typeface="Hoefler Text"/>
              </a:rPr>
              <a:t> </a:t>
            </a:r>
            <a:r>
              <a:rPr lang="en-US" sz="1800" dirty="0" err="1" smtClean="0">
                <a:solidFill>
                  <a:srgbClr val="333D47"/>
                </a:solidFill>
                <a:latin typeface="Hoefler Text"/>
                <a:cs typeface="Hoefler Text"/>
              </a:rPr>
              <a:t>labore</a:t>
            </a:r>
            <a:r>
              <a:rPr lang="en-US" sz="1800" dirty="0" smtClean="0">
                <a:solidFill>
                  <a:srgbClr val="333D47"/>
                </a:solidFill>
                <a:latin typeface="Hoefler Text"/>
                <a:cs typeface="Hoefler Text"/>
              </a:rPr>
              <a:t> et </a:t>
            </a:r>
            <a:r>
              <a:rPr lang="en-US" sz="1800" dirty="0" err="1" smtClean="0">
                <a:solidFill>
                  <a:srgbClr val="333D47"/>
                </a:solidFill>
                <a:latin typeface="Hoefler Text"/>
                <a:cs typeface="Hoefler Text"/>
              </a:rPr>
              <a:t>dolore</a:t>
            </a:r>
            <a:r>
              <a:rPr lang="en-US" sz="1800" dirty="0" smtClean="0">
                <a:solidFill>
                  <a:srgbClr val="333D47"/>
                </a:solidFill>
                <a:latin typeface="Hoefler Text"/>
                <a:cs typeface="Hoefler Text"/>
              </a:rPr>
              <a:t> m</a:t>
            </a:r>
            <a:r>
              <a:rPr lang="en-US" sz="1800" spc="45" dirty="0" smtClean="0">
                <a:solidFill>
                  <a:srgbClr val="333D47"/>
                </a:solidFill>
                <a:latin typeface="Hoefler Text"/>
                <a:cs typeface="Hoefler Text"/>
              </a:rPr>
              <a:t>a</a:t>
            </a:r>
            <a:r>
              <a:rPr lang="en-US" sz="1800" dirty="0" smtClean="0">
                <a:solidFill>
                  <a:srgbClr val="333D47"/>
                </a:solidFill>
                <a:latin typeface="Hoefler Text"/>
                <a:cs typeface="Hoefler Text"/>
              </a:rPr>
              <a:t>gna </a:t>
            </a:r>
            <a:r>
              <a:rPr lang="en-US" sz="1800" dirty="0" err="1" smtClean="0">
                <a:solidFill>
                  <a:srgbClr val="333D47"/>
                </a:solidFill>
                <a:latin typeface="Hoefler Text"/>
                <a:cs typeface="Hoefler Text"/>
              </a:rPr>
              <a:t>aliqua</a:t>
            </a:r>
            <a:r>
              <a:rPr lang="en-US" sz="1800" dirty="0" smtClean="0">
                <a:solidFill>
                  <a:srgbClr val="333D47"/>
                </a:solidFill>
                <a:latin typeface="Hoefler Text"/>
                <a:cs typeface="Hoefler Text"/>
              </a:rPr>
              <a:t>. </a:t>
            </a:r>
            <a:r>
              <a:rPr lang="en-US" sz="1800" spc="-105" dirty="0" err="1" smtClean="0">
                <a:solidFill>
                  <a:srgbClr val="333D47"/>
                </a:solidFill>
                <a:latin typeface="Hoefler Text"/>
                <a:cs typeface="Hoefler Text"/>
              </a:rPr>
              <a:t>U</a:t>
            </a:r>
            <a:r>
              <a:rPr lang="en-US" sz="1800" dirty="0" err="1" smtClean="0">
                <a:solidFill>
                  <a:srgbClr val="333D47"/>
                </a:solidFill>
                <a:latin typeface="Hoefler Text"/>
                <a:cs typeface="Hoefler Text"/>
              </a:rPr>
              <a:t>t</a:t>
            </a:r>
            <a:r>
              <a:rPr lang="en-US" sz="1800" dirty="0" smtClean="0">
                <a:solidFill>
                  <a:srgbClr val="333D47"/>
                </a:solidFill>
                <a:latin typeface="Hoefler Text"/>
                <a:cs typeface="Hoefler Text"/>
              </a:rPr>
              <a:t> </a:t>
            </a:r>
            <a:r>
              <a:rPr lang="en-US" sz="1800" dirty="0" err="1" smtClean="0">
                <a:solidFill>
                  <a:srgbClr val="333D47"/>
                </a:solidFill>
                <a:latin typeface="Hoefler Text"/>
                <a:cs typeface="Hoefler Text"/>
              </a:rPr>
              <a:t>nost</a:t>
            </a:r>
            <a:r>
              <a:rPr lang="en-US" sz="1800" spc="45" dirty="0" err="1" smtClean="0">
                <a:solidFill>
                  <a:srgbClr val="333D47"/>
                </a:solidFill>
                <a:latin typeface="Hoefler Text"/>
                <a:cs typeface="Hoefler Text"/>
              </a:rPr>
              <a:t>r</a:t>
            </a:r>
            <a:r>
              <a:rPr lang="en-US" sz="1800" dirty="0" err="1" smtClean="0">
                <a:solidFill>
                  <a:srgbClr val="333D47"/>
                </a:solidFill>
                <a:latin typeface="Hoefler Text"/>
                <a:cs typeface="Hoefler Text"/>
              </a:rPr>
              <a:t>ud</a:t>
            </a:r>
            <a:r>
              <a:rPr lang="en-US" sz="1800" dirty="0" smtClean="0">
                <a:solidFill>
                  <a:srgbClr val="333D47"/>
                </a:solidFill>
                <a:latin typeface="Hoefler Text"/>
                <a:cs typeface="Hoefler Text"/>
              </a:rPr>
              <a:t> exercitation </a:t>
            </a:r>
            <a:r>
              <a:rPr lang="en-US" sz="1800" dirty="0" err="1" smtClean="0">
                <a:solidFill>
                  <a:srgbClr val="333D47"/>
                </a:solidFill>
                <a:latin typeface="Hoefler Text"/>
                <a:cs typeface="Hoefler Text"/>
              </a:rPr>
              <a:t>u</a:t>
            </a:r>
            <a:r>
              <a:rPr lang="en-US" sz="1800" spc="15" dirty="0" err="1" smtClean="0">
                <a:solidFill>
                  <a:srgbClr val="333D47"/>
                </a:solidFill>
                <a:latin typeface="Hoefler Text"/>
                <a:cs typeface="Hoefler Text"/>
              </a:rPr>
              <a:t>l</a:t>
            </a:r>
            <a:r>
              <a:rPr lang="en-US" sz="1800" dirty="0" err="1" smtClean="0">
                <a:solidFill>
                  <a:srgbClr val="333D47"/>
                </a:solidFill>
                <a:latin typeface="Hoefler Text"/>
                <a:cs typeface="Hoefler Text"/>
              </a:rPr>
              <a:t>lam</a:t>
            </a:r>
            <a:r>
              <a:rPr lang="en-US" sz="1800" spc="-20" dirty="0" err="1" smtClean="0">
                <a:solidFill>
                  <a:srgbClr val="333D47"/>
                </a:solidFill>
                <a:latin typeface="Hoefler Text"/>
                <a:cs typeface="Hoefler Text"/>
              </a:rPr>
              <a:t>c</a:t>
            </a:r>
            <a:r>
              <a:rPr lang="en-US" sz="1800" dirty="0" err="1" smtClean="0">
                <a:solidFill>
                  <a:srgbClr val="333D47"/>
                </a:solidFill>
                <a:latin typeface="Hoefler Text"/>
                <a:cs typeface="Hoefler Text"/>
              </a:rPr>
              <a:t>o</a:t>
            </a:r>
            <a:r>
              <a:rPr lang="en-US" sz="1800" dirty="0" smtClean="0">
                <a:solidFill>
                  <a:srgbClr val="333D47"/>
                </a:solidFill>
                <a:latin typeface="Hoefler Text"/>
                <a:cs typeface="Hoefler Text"/>
              </a:rPr>
              <a:t>:</a:t>
            </a:r>
            <a:endParaRPr lang="en-US" sz="1800" dirty="0">
              <a:latin typeface="Hoefler Text"/>
              <a:cs typeface="Hoefler Text"/>
            </a:endParaRPr>
          </a:p>
        </p:txBody>
      </p:sp>
      <p:sp>
        <p:nvSpPr>
          <p:cNvPr id="33" name="Text Placeholder 16"/>
          <p:cNvSpPr>
            <a:spLocks noGrp="1"/>
          </p:cNvSpPr>
          <p:nvPr>
            <p:ph type="body" sz="quarter" idx="12"/>
          </p:nvPr>
        </p:nvSpPr>
        <p:spPr>
          <a:xfrm>
            <a:off x="1447800" y="4267200"/>
            <a:ext cx="9525000" cy="2362200"/>
          </a:xfrm>
          <a:prstGeom prst="rect">
            <a:avLst/>
          </a:prstGeom>
        </p:spPr>
        <p:txBody>
          <a:bodyPr vert="horz" numCol="2" spcCol="914400"/>
          <a:lstStyle>
            <a:lvl1pPr marL="156845" marR="226060" indent="-144145" defTabSz="914400" eaLnBrk="1" fontAlgn="auto" latinLnBrk="0" hangingPunct="1">
              <a:lnSpc>
                <a:spcPct val="120000"/>
              </a:lnSpc>
              <a:spcBef>
                <a:spcPts val="640"/>
              </a:spcBef>
              <a:spcAft>
                <a:spcPts val="0"/>
              </a:spcAft>
              <a:buClr>
                <a:srgbClr val="333D47"/>
              </a:buClr>
              <a:buSzTx/>
              <a:buFont typeface="Hoefler Text"/>
              <a:buChar char="•"/>
              <a:tabLst>
                <a:tab pos="147955" algn="l"/>
              </a:tabLst>
              <a:defRPr baseline="0">
                <a:solidFill>
                  <a:srgbClr val="303D47"/>
                </a:solidFill>
                <a:latin typeface="Hoefler Text"/>
                <a:cs typeface="Hoefler Text"/>
              </a:defRPr>
            </a:lvl1pPr>
          </a:lstStyle>
          <a:p>
            <a:pPr lvl="0"/>
            <a:r>
              <a:rPr lang="en-US" dirty="0" smtClean="0"/>
              <a:t>Click to edit Master text styles</a:t>
            </a:r>
          </a:p>
          <a:p>
            <a:pPr marL="156845" indent="-144145">
              <a:lnSpc>
                <a:spcPct val="120000"/>
              </a:lnSpc>
              <a:buClr>
                <a:srgbClr val="333D47"/>
              </a:buClr>
              <a:buFont typeface="Hoefler Text"/>
              <a:buChar char="•"/>
              <a:tabLst>
                <a:tab pos="147955" algn="l"/>
              </a:tabLst>
            </a:pPr>
            <a:r>
              <a:rPr lang="en-US" sz="1800" dirty="0" smtClean="0">
                <a:solidFill>
                  <a:srgbClr val="333D47"/>
                </a:solidFill>
                <a:latin typeface="Hoefler Text"/>
                <a:cs typeface="Hoefler Text"/>
              </a:rPr>
              <a:t>Bullet 2</a:t>
            </a:r>
            <a:endParaRPr lang="en-US" sz="1800" dirty="0" smtClean="0">
              <a:latin typeface="Hoefler Text"/>
              <a:cs typeface="Hoefler Text"/>
            </a:endParaRPr>
          </a:p>
          <a:p>
            <a:pPr marL="156845" indent="-144145">
              <a:lnSpc>
                <a:spcPct val="120000"/>
              </a:lnSpc>
              <a:buClr>
                <a:srgbClr val="333D47"/>
              </a:buClr>
              <a:buFont typeface="Hoefler Text"/>
              <a:buChar char="•"/>
              <a:tabLst>
                <a:tab pos="147955" algn="l"/>
              </a:tabLst>
            </a:pPr>
            <a:r>
              <a:rPr lang="en-US" sz="1800" dirty="0" smtClean="0">
                <a:solidFill>
                  <a:srgbClr val="333D47"/>
                </a:solidFill>
                <a:latin typeface="Hoefler Text"/>
                <a:cs typeface="Hoefler Text"/>
              </a:rPr>
              <a:t>Bullet 3</a:t>
            </a:r>
          </a:p>
          <a:p>
            <a:pPr marL="156845" indent="-144145">
              <a:lnSpc>
                <a:spcPct val="120000"/>
              </a:lnSpc>
              <a:buClr>
                <a:srgbClr val="333D47"/>
              </a:buClr>
              <a:buFont typeface="Hoefler Text"/>
              <a:buChar char="•"/>
              <a:tabLst>
                <a:tab pos="147955" algn="l"/>
              </a:tabLst>
            </a:pPr>
            <a:r>
              <a:rPr lang="en-US" sz="1800" dirty="0" smtClean="0">
                <a:solidFill>
                  <a:srgbClr val="333D47"/>
                </a:solidFill>
                <a:latin typeface="Hoefler Text"/>
                <a:cs typeface="Hoefler Text"/>
              </a:rPr>
              <a:t>Bullet 4</a:t>
            </a:r>
            <a:endParaRPr lang="en-US" sz="1800" dirty="0" smtClean="0">
              <a:latin typeface="Hoefler Text"/>
              <a:cs typeface="Hoefler Text"/>
            </a:endParaRPr>
          </a:p>
          <a:p>
            <a:pPr marL="156845" indent="-144145">
              <a:lnSpc>
                <a:spcPct val="120000"/>
              </a:lnSpc>
              <a:buClr>
                <a:srgbClr val="333D47"/>
              </a:buClr>
              <a:buFont typeface="Hoefler Text"/>
              <a:buChar char="•"/>
              <a:tabLst>
                <a:tab pos="147955" algn="l"/>
              </a:tabLst>
            </a:pPr>
            <a:r>
              <a:rPr lang="en-US" sz="1800" dirty="0" smtClean="0">
                <a:solidFill>
                  <a:srgbClr val="333D47"/>
                </a:solidFill>
                <a:latin typeface="Hoefler Text"/>
                <a:cs typeface="Hoefler Text"/>
              </a:rPr>
              <a:t>Bullet 5</a:t>
            </a:r>
            <a:endParaRPr lang="en-US" sz="1800" dirty="0" smtClean="0">
              <a:latin typeface="Hoefler Text"/>
              <a:cs typeface="Hoefler Text"/>
            </a:endParaRPr>
          </a:p>
          <a:p>
            <a:pPr marL="156845" indent="-144145">
              <a:lnSpc>
                <a:spcPct val="120000"/>
              </a:lnSpc>
              <a:buClr>
                <a:srgbClr val="333D47"/>
              </a:buClr>
              <a:buFont typeface="Hoefler Text"/>
              <a:buChar char="•"/>
              <a:tabLst>
                <a:tab pos="147955" algn="l"/>
              </a:tabLst>
            </a:pPr>
            <a:r>
              <a:rPr lang="en-US" sz="1800" dirty="0" smtClean="0">
                <a:solidFill>
                  <a:srgbClr val="333D47"/>
                </a:solidFill>
                <a:latin typeface="Hoefler Text"/>
                <a:cs typeface="Hoefler Text"/>
              </a:rPr>
              <a:t>Bullet 6</a:t>
            </a:r>
            <a:endParaRPr lang="en-US" sz="1800" dirty="0" smtClean="0">
              <a:latin typeface="Hoefler Text"/>
              <a:cs typeface="Hoefler Text"/>
            </a:endParaRPr>
          </a:p>
          <a:p>
            <a:pPr marL="156845" indent="-144145">
              <a:lnSpc>
                <a:spcPct val="120000"/>
              </a:lnSpc>
              <a:buClr>
                <a:srgbClr val="333D47"/>
              </a:buClr>
              <a:buFont typeface="Hoefler Text"/>
              <a:buChar char="•"/>
              <a:tabLst>
                <a:tab pos="147955" algn="l"/>
              </a:tabLst>
            </a:pPr>
            <a:r>
              <a:rPr lang="en-US" sz="1800" dirty="0" smtClean="0">
                <a:latin typeface="Hoefler Text"/>
                <a:cs typeface="Hoefler Text"/>
              </a:rPr>
              <a:t>Bullet 7</a:t>
            </a:r>
          </a:p>
          <a:p>
            <a:pPr marL="156845" indent="-144145">
              <a:lnSpc>
                <a:spcPct val="120000"/>
              </a:lnSpc>
              <a:buClr>
                <a:srgbClr val="333D47"/>
              </a:buClr>
              <a:buFont typeface="Hoefler Text"/>
              <a:buChar char="•"/>
              <a:tabLst>
                <a:tab pos="147955" algn="l"/>
              </a:tabLst>
            </a:pPr>
            <a:r>
              <a:rPr lang="en-US" sz="1800" dirty="0" smtClean="0">
                <a:latin typeface="Hoefler Text"/>
                <a:cs typeface="Hoefler Text"/>
              </a:rPr>
              <a:t>Bullet 8</a:t>
            </a:r>
          </a:p>
          <a:p>
            <a:pPr marL="156845" indent="-144145">
              <a:lnSpc>
                <a:spcPct val="120000"/>
              </a:lnSpc>
              <a:buClr>
                <a:srgbClr val="333D47"/>
              </a:buClr>
              <a:buFont typeface="Hoefler Text"/>
              <a:buChar char="•"/>
              <a:tabLst>
                <a:tab pos="147955" algn="l"/>
              </a:tabLst>
            </a:pPr>
            <a:r>
              <a:rPr lang="en-US" sz="1800" dirty="0" smtClean="0">
                <a:latin typeface="Hoefler Text"/>
                <a:cs typeface="Hoefler Text"/>
              </a:rPr>
              <a:t>Bullet 9</a:t>
            </a:r>
          </a:p>
          <a:p>
            <a:pPr marL="156845" indent="-144145">
              <a:lnSpc>
                <a:spcPct val="120000"/>
              </a:lnSpc>
              <a:buClr>
                <a:srgbClr val="333D47"/>
              </a:buClr>
              <a:buFont typeface="Hoefler Text"/>
              <a:buChar char="•"/>
              <a:tabLst>
                <a:tab pos="147955" algn="l"/>
              </a:tabLst>
            </a:pPr>
            <a:endParaRPr lang="en-US" sz="1800" dirty="0" smtClean="0">
              <a:latin typeface="Hoefler Text"/>
              <a:cs typeface="Hoefler Text"/>
            </a:endParaRPr>
          </a:p>
        </p:txBody>
      </p:sp>
      <p:sp>
        <p:nvSpPr>
          <p:cNvPr id="23" name="Text Placeholder 12"/>
          <p:cNvSpPr>
            <a:spLocks noGrp="1"/>
          </p:cNvSpPr>
          <p:nvPr>
            <p:ph type="body" sz="quarter" idx="10" hasCustomPrompt="1"/>
          </p:nvPr>
        </p:nvSpPr>
        <p:spPr>
          <a:xfrm>
            <a:off x="1447800" y="2842621"/>
            <a:ext cx="7086600" cy="433979"/>
          </a:xfrm>
          <a:prstGeom prst="rect">
            <a:avLst/>
          </a:prstGeom>
        </p:spPr>
        <p:txBody>
          <a:bodyPr vert="horz"/>
          <a:lstStyle>
            <a:lvl1pPr marL="0" algn="l">
              <a:defRPr sz="2400" b="0" i="0">
                <a:solidFill>
                  <a:srgbClr val="303D47"/>
                </a:solidFill>
                <a:latin typeface="Univers 55"/>
                <a:cs typeface="Univers 55"/>
              </a:defRPr>
            </a:lvl1pPr>
          </a:lstStyle>
          <a:p>
            <a:pPr marL="12700"/>
            <a:r>
              <a:rPr lang="en-US" dirty="0" smtClean="0"/>
              <a:t>CLICK TO ADD TITLE</a:t>
            </a:r>
          </a:p>
          <a:p>
            <a:pPr marL="12700"/>
            <a:endParaRPr lang="en-US" dirty="0" smtClean="0"/>
          </a:p>
        </p:txBody>
      </p:sp>
      <p:sp>
        <p:nvSpPr>
          <p:cNvPr id="24" name="object 5"/>
          <p:cNvSpPr/>
          <p:nvPr userDrawn="1"/>
        </p:nvSpPr>
        <p:spPr>
          <a:xfrm>
            <a:off x="1138480" y="0"/>
            <a:ext cx="685800" cy="457200"/>
          </a:xfrm>
          <a:custGeom>
            <a:avLst/>
            <a:gdLst/>
            <a:ahLst/>
            <a:cxnLst/>
            <a:rect l="l" t="t" r="r" b="b"/>
            <a:pathLst>
              <a:path w="685800" h="457200">
                <a:moveTo>
                  <a:pt x="0" y="1"/>
                </a:moveTo>
                <a:lnTo>
                  <a:pt x="0" y="457200"/>
                </a:lnTo>
                <a:lnTo>
                  <a:pt x="557784" y="457200"/>
                </a:lnTo>
                <a:lnTo>
                  <a:pt x="600117" y="449963"/>
                </a:lnTo>
                <a:lnTo>
                  <a:pt x="636544" y="429924"/>
                </a:lnTo>
                <a:lnTo>
                  <a:pt x="664557" y="399589"/>
                </a:lnTo>
                <a:lnTo>
                  <a:pt x="681651" y="361462"/>
                </a:lnTo>
                <a:lnTo>
                  <a:pt x="685799" y="1"/>
                </a:lnTo>
                <a:lnTo>
                  <a:pt x="0" y="1"/>
                </a:lnTo>
              </a:path>
            </a:pathLst>
          </a:custGeom>
          <a:solidFill>
            <a:srgbClr val="EEC52C"/>
          </a:solidFill>
        </p:spPr>
        <p:txBody>
          <a:bodyPr wrap="square" lIns="0" tIns="0" rIns="0" bIns="0" rtlCol="0"/>
          <a:lstStyle/>
          <a:p>
            <a:endParaRPr/>
          </a:p>
        </p:txBody>
      </p:sp>
      <p:sp>
        <p:nvSpPr>
          <p:cNvPr id="25" name="object 6"/>
          <p:cNvSpPr/>
          <p:nvPr userDrawn="1"/>
        </p:nvSpPr>
        <p:spPr>
          <a:xfrm>
            <a:off x="681280" y="0"/>
            <a:ext cx="685800" cy="457200"/>
          </a:xfrm>
          <a:custGeom>
            <a:avLst/>
            <a:gdLst/>
            <a:ahLst/>
            <a:cxnLst/>
            <a:rect l="l" t="t" r="r" b="b"/>
            <a:pathLst>
              <a:path w="685800" h="457200">
                <a:moveTo>
                  <a:pt x="0" y="1"/>
                </a:moveTo>
                <a:lnTo>
                  <a:pt x="0" y="457200"/>
                </a:lnTo>
                <a:lnTo>
                  <a:pt x="557784" y="457200"/>
                </a:lnTo>
                <a:lnTo>
                  <a:pt x="600117" y="449963"/>
                </a:lnTo>
                <a:lnTo>
                  <a:pt x="636544" y="429924"/>
                </a:lnTo>
                <a:lnTo>
                  <a:pt x="664557" y="399589"/>
                </a:lnTo>
                <a:lnTo>
                  <a:pt x="681651" y="361462"/>
                </a:lnTo>
                <a:lnTo>
                  <a:pt x="685799" y="1"/>
                </a:lnTo>
                <a:lnTo>
                  <a:pt x="0" y="1"/>
                </a:lnTo>
              </a:path>
            </a:pathLst>
          </a:custGeom>
          <a:solidFill>
            <a:srgbClr val="E17C00"/>
          </a:solidFill>
        </p:spPr>
        <p:txBody>
          <a:bodyPr wrap="square" lIns="0" tIns="0" rIns="0" bIns="0" rtlCol="0"/>
          <a:lstStyle/>
          <a:p>
            <a:endParaRPr/>
          </a:p>
        </p:txBody>
      </p:sp>
      <p:sp>
        <p:nvSpPr>
          <p:cNvPr id="26" name="object 7"/>
          <p:cNvSpPr/>
          <p:nvPr userDrawn="1"/>
        </p:nvSpPr>
        <p:spPr>
          <a:xfrm>
            <a:off x="224080" y="0"/>
            <a:ext cx="685800" cy="457200"/>
          </a:xfrm>
          <a:custGeom>
            <a:avLst/>
            <a:gdLst/>
            <a:ahLst/>
            <a:cxnLst/>
            <a:rect l="l" t="t" r="r" b="b"/>
            <a:pathLst>
              <a:path w="685800" h="457200">
                <a:moveTo>
                  <a:pt x="0" y="1"/>
                </a:moveTo>
                <a:lnTo>
                  <a:pt x="0" y="457200"/>
                </a:lnTo>
                <a:lnTo>
                  <a:pt x="557784" y="457200"/>
                </a:lnTo>
                <a:lnTo>
                  <a:pt x="600117" y="449963"/>
                </a:lnTo>
                <a:lnTo>
                  <a:pt x="636544" y="429924"/>
                </a:lnTo>
                <a:lnTo>
                  <a:pt x="664557" y="399589"/>
                </a:lnTo>
                <a:lnTo>
                  <a:pt x="681651" y="361462"/>
                </a:lnTo>
                <a:lnTo>
                  <a:pt x="685799" y="1"/>
                </a:lnTo>
                <a:lnTo>
                  <a:pt x="0" y="1"/>
                </a:lnTo>
              </a:path>
            </a:pathLst>
          </a:custGeom>
          <a:solidFill>
            <a:srgbClr val="0081C9"/>
          </a:solidFill>
        </p:spPr>
        <p:txBody>
          <a:bodyPr wrap="square" lIns="0" tIns="0" rIns="0" bIns="0" rtlCol="0"/>
          <a:lstStyle/>
          <a:p>
            <a:endParaRPr/>
          </a:p>
        </p:txBody>
      </p:sp>
      <p:sp>
        <p:nvSpPr>
          <p:cNvPr id="27" name="object 8"/>
          <p:cNvSpPr/>
          <p:nvPr userDrawn="1"/>
        </p:nvSpPr>
        <p:spPr>
          <a:xfrm>
            <a:off x="0" y="0"/>
            <a:ext cx="452755" cy="457200"/>
          </a:xfrm>
          <a:custGeom>
            <a:avLst/>
            <a:gdLst/>
            <a:ahLst/>
            <a:cxnLst/>
            <a:rect l="l" t="t" r="r" b="b"/>
            <a:pathLst>
              <a:path w="452755" h="457200">
                <a:moveTo>
                  <a:pt x="452680" y="0"/>
                </a:moveTo>
                <a:lnTo>
                  <a:pt x="0" y="0"/>
                </a:lnTo>
                <a:lnTo>
                  <a:pt x="0" y="457198"/>
                </a:lnTo>
                <a:lnTo>
                  <a:pt x="324664" y="457198"/>
                </a:lnTo>
                <a:lnTo>
                  <a:pt x="339277" y="456363"/>
                </a:lnTo>
                <a:lnTo>
                  <a:pt x="379920" y="444581"/>
                </a:lnTo>
                <a:lnTo>
                  <a:pt x="413820" y="420831"/>
                </a:lnTo>
                <a:lnTo>
                  <a:pt x="438472" y="387620"/>
                </a:lnTo>
                <a:lnTo>
                  <a:pt x="451370" y="347453"/>
                </a:lnTo>
                <a:lnTo>
                  <a:pt x="452624" y="332952"/>
                </a:lnTo>
                <a:lnTo>
                  <a:pt x="452680" y="0"/>
                </a:lnTo>
              </a:path>
            </a:pathLst>
          </a:custGeom>
          <a:solidFill>
            <a:srgbClr val="0032A0"/>
          </a:solidFill>
        </p:spPr>
        <p:txBody>
          <a:bodyPr wrap="square" lIns="0" tIns="0" rIns="0" bIns="0" rtlCol="0"/>
          <a:lstStyle/>
          <a:p>
            <a:endParaRPr/>
          </a:p>
        </p:txBody>
      </p:sp>
      <p:sp>
        <p:nvSpPr>
          <p:cNvPr id="29" name="object 12"/>
          <p:cNvSpPr/>
          <p:nvPr userDrawn="1"/>
        </p:nvSpPr>
        <p:spPr>
          <a:xfrm>
            <a:off x="0" y="0"/>
            <a:ext cx="452755" cy="457200"/>
          </a:xfrm>
          <a:custGeom>
            <a:avLst/>
            <a:gdLst/>
            <a:ahLst/>
            <a:cxnLst/>
            <a:rect l="l" t="t" r="r" b="b"/>
            <a:pathLst>
              <a:path w="452755" h="457200">
                <a:moveTo>
                  <a:pt x="452678" y="457200"/>
                </a:moveTo>
                <a:lnTo>
                  <a:pt x="0" y="457200"/>
                </a:lnTo>
                <a:lnTo>
                  <a:pt x="0" y="0"/>
                </a:lnTo>
                <a:lnTo>
                  <a:pt x="452678" y="0"/>
                </a:lnTo>
                <a:lnTo>
                  <a:pt x="452678" y="457200"/>
                </a:lnTo>
                <a:close/>
              </a:path>
            </a:pathLst>
          </a:custGeom>
          <a:solidFill>
            <a:srgbClr val="2B4F90"/>
          </a:solidFill>
        </p:spPr>
        <p:txBody>
          <a:bodyPr wrap="square" lIns="0" tIns="0" rIns="0" bIns="0" rtlCol="0"/>
          <a:lstStyle/>
          <a:p>
            <a:endParaRPr>
              <a:solidFill>
                <a:srgbClr val="2B4F90"/>
              </a:solidFill>
            </a:endParaRPr>
          </a:p>
        </p:txBody>
      </p:sp>
      <p:sp>
        <p:nvSpPr>
          <p:cNvPr id="31" name="object 13"/>
          <p:cNvSpPr/>
          <p:nvPr userDrawn="1"/>
        </p:nvSpPr>
        <p:spPr>
          <a:xfrm>
            <a:off x="452678" y="0"/>
            <a:ext cx="457200" cy="457200"/>
          </a:xfrm>
          <a:custGeom>
            <a:avLst/>
            <a:gdLst/>
            <a:ahLst/>
            <a:cxnLst/>
            <a:rect l="l" t="t" r="r" b="b"/>
            <a:pathLst>
              <a:path w="457200" h="457200">
                <a:moveTo>
                  <a:pt x="457200" y="457200"/>
                </a:moveTo>
                <a:lnTo>
                  <a:pt x="0" y="457200"/>
                </a:lnTo>
                <a:lnTo>
                  <a:pt x="0" y="0"/>
                </a:lnTo>
                <a:lnTo>
                  <a:pt x="457200" y="0"/>
                </a:lnTo>
                <a:lnTo>
                  <a:pt x="457200" y="457200"/>
                </a:lnTo>
                <a:close/>
              </a:path>
            </a:pathLst>
          </a:custGeom>
          <a:solidFill>
            <a:srgbClr val="0088C0"/>
          </a:solidFill>
        </p:spPr>
        <p:txBody>
          <a:bodyPr wrap="square" lIns="0" tIns="0" rIns="0" bIns="0" rtlCol="0"/>
          <a:lstStyle/>
          <a:p>
            <a:endParaRPr/>
          </a:p>
        </p:txBody>
      </p:sp>
      <p:sp>
        <p:nvSpPr>
          <p:cNvPr id="34" name="object 14"/>
          <p:cNvSpPr/>
          <p:nvPr userDrawn="1"/>
        </p:nvSpPr>
        <p:spPr>
          <a:xfrm>
            <a:off x="909878" y="0"/>
            <a:ext cx="457200" cy="457200"/>
          </a:xfrm>
          <a:custGeom>
            <a:avLst/>
            <a:gdLst/>
            <a:ahLst/>
            <a:cxnLst/>
            <a:rect l="l" t="t" r="r" b="b"/>
            <a:pathLst>
              <a:path w="457200" h="457200">
                <a:moveTo>
                  <a:pt x="457200" y="457200"/>
                </a:moveTo>
                <a:lnTo>
                  <a:pt x="0" y="457200"/>
                </a:lnTo>
                <a:lnTo>
                  <a:pt x="0" y="0"/>
                </a:lnTo>
                <a:lnTo>
                  <a:pt x="457200" y="0"/>
                </a:lnTo>
                <a:lnTo>
                  <a:pt x="457200" y="457200"/>
                </a:lnTo>
                <a:close/>
              </a:path>
            </a:pathLst>
          </a:custGeom>
          <a:solidFill>
            <a:srgbClr val="D8912A"/>
          </a:solidFill>
        </p:spPr>
        <p:txBody>
          <a:bodyPr wrap="square" lIns="0" tIns="0" rIns="0" bIns="0" rtlCol="0"/>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dy Copy Slide 4">
    <p:spTree>
      <p:nvGrpSpPr>
        <p:cNvPr id="1" name=""/>
        <p:cNvGrpSpPr/>
        <p:nvPr/>
      </p:nvGrpSpPr>
      <p:grpSpPr>
        <a:xfrm>
          <a:off x="0" y="0"/>
          <a:ext cx="0" cy="0"/>
          <a:chOff x="0" y="0"/>
          <a:chExt cx="0" cy="0"/>
        </a:xfrm>
      </p:grpSpPr>
      <p:sp>
        <p:nvSpPr>
          <p:cNvPr id="3" name="object 2"/>
          <p:cNvSpPr/>
          <p:nvPr userDrawn="1"/>
        </p:nvSpPr>
        <p:spPr>
          <a:xfrm>
            <a:off x="8910978" y="2487513"/>
            <a:ext cx="5719445" cy="5721350"/>
          </a:xfrm>
          <a:custGeom>
            <a:avLst/>
            <a:gdLst/>
            <a:ahLst/>
            <a:cxnLst/>
            <a:rect l="l" t="t" r="r" b="b"/>
            <a:pathLst>
              <a:path w="5719444" h="5721350">
                <a:moveTo>
                  <a:pt x="5719421" y="0"/>
                </a:moveTo>
                <a:lnTo>
                  <a:pt x="22511" y="5696923"/>
                </a:lnTo>
                <a:lnTo>
                  <a:pt x="0" y="5721347"/>
                </a:lnTo>
                <a:lnTo>
                  <a:pt x="5719421" y="5721347"/>
                </a:lnTo>
                <a:lnTo>
                  <a:pt x="5719421" y="0"/>
                </a:lnTo>
              </a:path>
            </a:pathLst>
          </a:custGeom>
          <a:solidFill>
            <a:srgbClr val="2B4F90"/>
          </a:solidFill>
        </p:spPr>
        <p:txBody>
          <a:bodyPr wrap="square" lIns="0" tIns="0" rIns="0" bIns="0" rtlCol="0"/>
          <a:lstStyle/>
          <a:p>
            <a:endParaRPr/>
          </a:p>
        </p:txBody>
      </p:sp>
      <p:sp>
        <p:nvSpPr>
          <p:cNvPr id="4" name="object 3"/>
          <p:cNvSpPr/>
          <p:nvPr userDrawn="1"/>
        </p:nvSpPr>
        <p:spPr>
          <a:xfrm>
            <a:off x="11424408" y="0"/>
            <a:ext cx="3206115" cy="4385310"/>
          </a:xfrm>
          <a:custGeom>
            <a:avLst/>
            <a:gdLst/>
            <a:ahLst/>
            <a:cxnLst/>
            <a:rect l="l" t="t" r="r" b="b"/>
            <a:pathLst>
              <a:path w="3206115" h="4385310">
                <a:moveTo>
                  <a:pt x="799009" y="0"/>
                </a:moveTo>
                <a:lnTo>
                  <a:pt x="133359" y="665649"/>
                </a:lnTo>
                <a:lnTo>
                  <a:pt x="85350" y="722161"/>
                </a:lnTo>
                <a:lnTo>
                  <a:pt x="48009" y="784104"/>
                </a:lnTo>
                <a:lnTo>
                  <a:pt x="21337" y="850120"/>
                </a:lnTo>
                <a:lnTo>
                  <a:pt x="5334" y="918851"/>
                </a:lnTo>
                <a:lnTo>
                  <a:pt x="0" y="988941"/>
                </a:lnTo>
                <a:lnTo>
                  <a:pt x="1333" y="1024070"/>
                </a:lnTo>
                <a:lnTo>
                  <a:pt x="12002" y="1093650"/>
                </a:lnTo>
                <a:lnTo>
                  <a:pt x="33339" y="1161193"/>
                </a:lnTo>
                <a:lnTo>
                  <a:pt x="65346" y="1225343"/>
                </a:lnTo>
                <a:lnTo>
                  <a:pt x="108021" y="1284740"/>
                </a:lnTo>
                <a:lnTo>
                  <a:pt x="133359" y="1312232"/>
                </a:lnTo>
                <a:lnTo>
                  <a:pt x="3205991" y="4384863"/>
                </a:lnTo>
              </a:path>
            </a:pathLst>
          </a:custGeom>
          <a:ln w="25400">
            <a:solidFill>
              <a:srgbClr val="A3D55D"/>
            </a:solidFill>
          </a:ln>
        </p:spPr>
        <p:txBody>
          <a:bodyPr wrap="square" lIns="0" tIns="0" rIns="0" bIns="0" rtlCol="0"/>
          <a:lstStyle/>
          <a:p>
            <a:endParaRPr/>
          </a:p>
        </p:txBody>
      </p:sp>
      <p:sp>
        <p:nvSpPr>
          <p:cNvPr id="5" name="object 4"/>
          <p:cNvSpPr/>
          <p:nvPr userDrawn="1"/>
        </p:nvSpPr>
        <p:spPr>
          <a:xfrm>
            <a:off x="9325249" y="0"/>
            <a:ext cx="2367915" cy="1034415"/>
          </a:xfrm>
          <a:custGeom>
            <a:avLst/>
            <a:gdLst/>
            <a:ahLst/>
            <a:cxnLst/>
            <a:rect l="l" t="t" r="r" b="b"/>
            <a:pathLst>
              <a:path w="2367915" h="1034415">
                <a:moveTo>
                  <a:pt x="2367698" y="0"/>
                </a:moveTo>
                <a:lnTo>
                  <a:pt x="0" y="0"/>
                </a:lnTo>
                <a:lnTo>
                  <a:pt x="5889" y="13081"/>
                </a:lnTo>
                <a:lnTo>
                  <a:pt x="43227" y="75024"/>
                </a:lnTo>
                <a:lnTo>
                  <a:pt x="91233" y="131536"/>
                </a:lnTo>
                <a:lnTo>
                  <a:pt x="860560" y="900851"/>
                </a:lnTo>
                <a:lnTo>
                  <a:pt x="917072" y="948860"/>
                </a:lnTo>
                <a:lnTo>
                  <a:pt x="979015" y="986201"/>
                </a:lnTo>
                <a:lnTo>
                  <a:pt x="1045031" y="1012873"/>
                </a:lnTo>
                <a:lnTo>
                  <a:pt x="1113762" y="1028876"/>
                </a:lnTo>
                <a:lnTo>
                  <a:pt x="1183852" y="1034210"/>
                </a:lnTo>
                <a:lnTo>
                  <a:pt x="1218981" y="1032877"/>
                </a:lnTo>
                <a:lnTo>
                  <a:pt x="1288561" y="1022208"/>
                </a:lnTo>
                <a:lnTo>
                  <a:pt x="1356105" y="1000871"/>
                </a:lnTo>
                <a:lnTo>
                  <a:pt x="1420254" y="968864"/>
                </a:lnTo>
                <a:lnTo>
                  <a:pt x="1479651" y="926189"/>
                </a:lnTo>
                <a:lnTo>
                  <a:pt x="2276458" y="131536"/>
                </a:lnTo>
                <a:lnTo>
                  <a:pt x="2324467" y="75024"/>
                </a:lnTo>
                <a:lnTo>
                  <a:pt x="2361808" y="13081"/>
                </a:lnTo>
                <a:lnTo>
                  <a:pt x="2367698" y="0"/>
                </a:lnTo>
                <a:close/>
              </a:path>
            </a:pathLst>
          </a:custGeom>
          <a:solidFill>
            <a:srgbClr val="EEC52C"/>
          </a:solidFill>
        </p:spPr>
        <p:txBody>
          <a:bodyPr wrap="square" lIns="0" tIns="0" rIns="0" bIns="0" rtlCol="0"/>
          <a:lstStyle/>
          <a:p>
            <a:endParaRPr/>
          </a:p>
        </p:txBody>
      </p:sp>
      <p:sp>
        <p:nvSpPr>
          <p:cNvPr id="8" name="Title 3"/>
          <p:cNvSpPr>
            <a:spLocks noGrp="1"/>
          </p:cNvSpPr>
          <p:nvPr>
            <p:ph type="title" hasCustomPrompt="1"/>
          </p:nvPr>
        </p:nvSpPr>
        <p:spPr>
          <a:xfrm>
            <a:off x="1447800" y="1143000"/>
            <a:ext cx="7086600" cy="304800"/>
          </a:xfrm>
          <a:prstGeom prst="rect">
            <a:avLst/>
          </a:prstGeom>
        </p:spPr>
        <p:txBody>
          <a:bodyPr vert="horz"/>
          <a:lstStyle>
            <a:lvl1pPr>
              <a:defRPr sz="1200" b="0" i="0">
                <a:solidFill>
                  <a:srgbClr val="2B4F90"/>
                </a:solidFill>
                <a:latin typeface="Univers 55"/>
                <a:cs typeface="Univers 55"/>
              </a:defRPr>
            </a:lvl1pPr>
          </a:lstStyle>
          <a:p>
            <a:r>
              <a:rPr lang="en-US" dirty="0" smtClean="0"/>
              <a:t>CLICK HERE TO ADD PRESNETATION NAME</a:t>
            </a:r>
            <a:endParaRPr lang="en-US" dirty="0"/>
          </a:p>
        </p:txBody>
      </p:sp>
      <p:sp>
        <p:nvSpPr>
          <p:cNvPr id="10" name="Text Placeholder 12"/>
          <p:cNvSpPr>
            <a:spLocks noGrp="1"/>
          </p:cNvSpPr>
          <p:nvPr>
            <p:ph type="body" sz="quarter" idx="10" hasCustomPrompt="1"/>
          </p:nvPr>
        </p:nvSpPr>
        <p:spPr>
          <a:xfrm>
            <a:off x="1447800" y="2842621"/>
            <a:ext cx="7086600" cy="433979"/>
          </a:xfrm>
          <a:prstGeom prst="rect">
            <a:avLst/>
          </a:prstGeom>
        </p:spPr>
        <p:txBody>
          <a:bodyPr vert="horz"/>
          <a:lstStyle>
            <a:lvl1pPr marL="0" algn="l">
              <a:defRPr sz="2400" b="0" i="0">
                <a:solidFill>
                  <a:srgbClr val="303D47"/>
                </a:solidFill>
                <a:latin typeface="Univers 55"/>
                <a:cs typeface="Univers 55"/>
              </a:defRPr>
            </a:lvl1pPr>
          </a:lstStyle>
          <a:p>
            <a:pPr marL="12700"/>
            <a:r>
              <a:rPr lang="en-US" dirty="0" smtClean="0"/>
              <a:t>CLICK TO ADD TITLE</a:t>
            </a:r>
          </a:p>
          <a:p>
            <a:pPr marL="12700"/>
            <a:endParaRPr lang="en-US" dirty="0" smtClean="0"/>
          </a:p>
        </p:txBody>
      </p:sp>
      <p:sp>
        <p:nvSpPr>
          <p:cNvPr id="14" name="Text Placeholder 13"/>
          <p:cNvSpPr>
            <a:spLocks noGrp="1"/>
          </p:cNvSpPr>
          <p:nvPr>
            <p:ph type="body" sz="quarter" idx="11" hasCustomPrompt="1"/>
          </p:nvPr>
        </p:nvSpPr>
        <p:spPr>
          <a:xfrm>
            <a:off x="1447800" y="3359680"/>
            <a:ext cx="8686800" cy="2670048"/>
          </a:xfrm>
          <a:prstGeom prst="rect">
            <a:avLst/>
          </a:prstGeom>
        </p:spPr>
        <p:txBody>
          <a:bodyPr vert="horz" numCol="2" spcCol="640080"/>
          <a:lstStyle>
            <a:lvl1pPr algn="l">
              <a:defRPr sz="1200" baseline="0">
                <a:latin typeface="Hoefler Text"/>
                <a:cs typeface="Hoefler Text"/>
              </a:defRPr>
            </a:lvl1pPr>
          </a:lstStyle>
          <a:p>
            <a:pPr lvl="0"/>
            <a:r>
              <a:rPr lang="en-US" dirty="0" smtClean="0"/>
              <a:t>Click to add body copy.</a:t>
            </a:r>
            <a:endParaRPr lang="en-US" dirty="0"/>
          </a:p>
        </p:txBody>
      </p:sp>
    </p:spTree>
    <p:extLst>
      <p:ext uri="{BB962C8B-B14F-4D97-AF65-F5344CB8AC3E}">
        <p14:creationId xmlns:p14="http://schemas.microsoft.com/office/powerpoint/2010/main" val="38043466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Body Copy Slide 5">
    <p:bg>
      <p:bgPr>
        <a:solidFill>
          <a:schemeClr val="bg1"/>
        </a:solidFill>
        <a:effectLst/>
      </p:bgPr>
    </p:bg>
    <p:spTree>
      <p:nvGrpSpPr>
        <p:cNvPr id="1" name=""/>
        <p:cNvGrpSpPr/>
        <p:nvPr/>
      </p:nvGrpSpPr>
      <p:grpSpPr>
        <a:xfrm>
          <a:off x="0" y="0"/>
          <a:ext cx="0" cy="0"/>
          <a:chOff x="0" y="0"/>
          <a:chExt cx="0" cy="0"/>
        </a:xfrm>
      </p:grpSpPr>
      <p:sp>
        <p:nvSpPr>
          <p:cNvPr id="41" name="object 2"/>
          <p:cNvSpPr/>
          <p:nvPr userDrawn="1"/>
        </p:nvSpPr>
        <p:spPr>
          <a:xfrm>
            <a:off x="12456802" y="5584328"/>
            <a:ext cx="2173605" cy="2452370"/>
          </a:xfrm>
          <a:custGeom>
            <a:avLst/>
            <a:gdLst/>
            <a:ahLst/>
            <a:cxnLst/>
            <a:rect l="l" t="t" r="r" b="b"/>
            <a:pathLst>
              <a:path w="2173605" h="2452370">
                <a:moveTo>
                  <a:pt x="2173596" y="757695"/>
                </a:moveTo>
                <a:lnTo>
                  <a:pt x="1549260" y="133359"/>
                </a:lnTo>
                <a:lnTo>
                  <a:pt x="1492748" y="85350"/>
                </a:lnTo>
                <a:lnTo>
                  <a:pt x="1430805" y="48009"/>
                </a:lnTo>
                <a:lnTo>
                  <a:pt x="1364789" y="21337"/>
                </a:lnTo>
                <a:lnTo>
                  <a:pt x="1296058" y="5334"/>
                </a:lnTo>
                <a:lnTo>
                  <a:pt x="1225969" y="0"/>
                </a:lnTo>
                <a:lnTo>
                  <a:pt x="1190839" y="1333"/>
                </a:lnTo>
                <a:lnTo>
                  <a:pt x="1121259" y="12002"/>
                </a:lnTo>
                <a:lnTo>
                  <a:pt x="1053716" y="33339"/>
                </a:lnTo>
                <a:lnTo>
                  <a:pt x="989567" y="65346"/>
                </a:lnTo>
                <a:lnTo>
                  <a:pt x="930170" y="108021"/>
                </a:lnTo>
                <a:lnTo>
                  <a:pt x="133350" y="902674"/>
                </a:lnTo>
                <a:lnTo>
                  <a:pt x="85344" y="959186"/>
                </a:lnTo>
                <a:lnTo>
                  <a:pt x="48005" y="1021129"/>
                </a:lnTo>
                <a:lnTo>
                  <a:pt x="21336" y="1087145"/>
                </a:lnTo>
                <a:lnTo>
                  <a:pt x="5334" y="1155876"/>
                </a:lnTo>
                <a:lnTo>
                  <a:pt x="0" y="1225965"/>
                </a:lnTo>
                <a:lnTo>
                  <a:pt x="1333" y="1261095"/>
                </a:lnTo>
                <a:lnTo>
                  <a:pt x="12001" y="1330675"/>
                </a:lnTo>
                <a:lnTo>
                  <a:pt x="33337" y="1398218"/>
                </a:lnTo>
                <a:lnTo>
                  <a:pt x="65341" y="1462367"/>
                </a:lnTo>
                <a:lnTo>
                  <a:pt x="108013" y="1521764"/>
                </a:lnTo>
                <a:lnTo>
                  <a:pt x="902677" y="2318572"/>
                </a:lnTo>
                <a:lnTo>
                  <a:pt x="959189" y="2366581"/>
                </a:lnTo>
                <a:lnTo>
                  <a:pt x="1021132" y="2403922"/>
                </a:lnTo>
                <a:lnTo>
                  <a:pt x="1087148" y="2430594"/>
                </a:lnTo>
                <a:lnTo>
                  <a:pt x="1155879" y="2446597"/>
                </a:lnTo>
                <a:lnTo>
                  <a:pt x="1225969" y="2451931"/>
                </a:lnTo>
                <a:lnTo>
                  <a:pt x="1261098" y="2450598"/>
                </a:lnTo>
                <a:lnTo>
                  <a:pt x="1330678" y="2439929"/>
                </a:lnTo>
                <a:lnTo>
                  <a:pt x="1398221" y="2418591"/>
                </a:lnTo>
                <a:lnTo>
                  <a:pt x="1462371" y="2386585"/>
                </a:lnTo>
                <a:lnTo>
                  <a:pt x="1521768" y="2343910"/>
                </a:lnTo>
                <a:lnTo>
                  <a:pt x="2173596" y="1694235"/>
                </a:lnTo>
              </a:path>
            </a:pathLst>
          </a:custGeom>
          <a:ln w="25400">
            <a:solidFill>
              <a:srgbClr val="F2F3F4"/>
            </a:solidFill>
          </a:ln>
        </p:spPr>
        <p:txBody>
          <a:bodyPr wrap="square" lIns="0" tIns="0" rIns="0" bIns="0" rtlCol="0"/>
          <a:lstStyle/>
          <a:p>
            <a:endParaRPr/>
          </a:p>
        </p:txBody>
      </p:sp>
      <p:sp>
        <p:nvSpPr>
          <p:cNvPr id="42" name="object 3"/>
          <p:cNvSpPr/>
          <p:nvPr userDrawn="1"/>
        </p:nvSpPr>
        <p:spPr>
          <a:xfrm>
            <a:off x="6853199" y="12560"/>
            <a:ext cx="4878705" cy="6607809"/>
          </a:xfrm>
          <a:custGeom>
            <a:avLst/>
            <a:gdLst/>
            <a:ahLst/>
            <a:cxnLst/>
            <a:rect l="l" t="t" r="r" b="b"/>
            <a:pathLst>
              <a:path w="4878705" h="6607809">
                <a:moveTo>
                  <a:pt x="4878705" y="6474447"/>
                </a:moveTo>
                <a:lnTo>
                  <a:pt x="4822193" y="6522456"/>
                </a:lnTo>
                <a:lnTo>
                  <a:pt x="4760250" y="6559797"/>
                </a:lnTo>
                <a:lnTo>
                  <a:pt x="4694234" y="6586469"/>
                </a:lnTo>
                <a:lnTo>
                  <a:pt x="4625502" y="6602472"/>
                </a:lnTo>
                <a:lnTo>
                  <a:pt x="4555413" y="6607806"/>
                </a:lnTo>
                <a:lnTo>
                  <a:pt x="4520284" y="6606473"/>
                </a:lnTo>
                <a:lnTo>
                  <a:pt x="4450704" y="6595804"/>
                </a:lnTo>
                <a:lnTo>
                  <a:pt x="4383160" y="6574466"/>
                </a:lnTo>
                <a:lnTo>
                  <a:pt x="4319011" y="6542460"/>
                </a:lnTo>
                <a:lnTo>
                  <a:pt x="4259614" y="6499785"/>
                </a:lnTo>
                <a:lnTo>
                  <a:pt x="133350" y="2375674"/>
                </a:lnTo>
                <a:lnTo>
                  <a:pt x="85343" y="2319162"/>
                </a:lnTo>
                <a:lnTo>
                  <a:pt x="48005" y="2257220"/>
                </a:lnTo>
                <a:lnTo>
                  <a:pt x="21336" y="2191204"/>
                </a:lnTo>
                <a:lnTo>
                  <a:pt x="5333" y="2122472"/>
                </a:lnTo>
                <a:lnTo>
                  <a:pt x="0" y="2052383"/>
                </a:lnTo>
                <a:lnTo>
                  <a:pt x="1333" y="2017253"/>
                </a:lnTo>
                <a:lnTo>
                  <a:pt x="12001" y="1947673"/>
                </a:lnTo>
                <a:lnTo>
                  <a:pt x="33337" y="1880130"/>
                </a:lnTo>
                <a:lnTo>
                  <a:pt x="65341" y="1815981"/>
                </a:lnTo>
                <a:lnTo>
                  <a:pt x="108013" y="1756584"/>
                </a:lnTo>
                <a:lnTo>
                  <a:pt x="133350" y="1729092"/>
                </a:lnTo>
                <a:lnTo>
                  <a:pt x="1862453" y="0"/>
                </a:lnTo>
              </a:path>
            </a:pathLst>
          </a:custGeom>
          <a:ln w="25400">
            <a:solidFill>
              <a:srgbClr val="F2F3F4"/>
            </a:solidFill>
          </a:ln>
        </p:spPr>
        <p:txBody>
          <a:bodyPr wrap="square" lIns="0" tIns="0" rIns="0" bIns="0" rtlCol="0"/>
          <a:lstStyle/>
          <a:p>
            <a:endParaRPr/>
          </a:p>
        </p:txBody>
      </p:sp>
      <p:sp>
        <p:nvSpPr>
          <p:cNvPr id="43" name="object 4"/>
          <p:cNvSpPr/>
          <p:nvPr userDrawn="1"/>
        </p:nvSpPr>
        <p:spPr>
          <a:xfrm>
            <a:off x="9668459" y="12560"/>
            <a:ext cx="4079240" cy="6474460"/>
          </a:xfrm>
          <a:custGeom>
            <a:avLst/>
            <a:gdLst/>
            <a:ahLst/>
            <a:cxnLst/>
            <a:rect l="l" t="t" r="r" b="b"/>
            <a:pathLst>
              <a:path w="4079240" h="6474460">
                <a:moveTo>
                  <a:pt x="0" y="0"/>
                </a:moveTo>
                <a:lnTo>
                  <a:pt x="3945660" y="3945648"/>
                </a:lnTo>
                <a:lnTo>
                  <a:pt x="3993666" y="4002160"/>
                </a:lnTo>
                <a:lnTo>
                  <a:pt x="4031004" y="4064103"/>
                </a:lnTo>
                <a:lnTo>
                  <a:pt x="4057674" y="4130119"/>
                </a:lnTo>
                <a:lnTo>
                  <a:pt x="4073676" y="4198850"/>
                </a:lnTo>
                <a:lnTo>
                  <a:pt x="4079010" y="4268939"/>
                </a:lnTo>
                <a:lnTo>
                  <a:pt x="4077677" y="4304069"/>
                </a:lnTo>
                <a:lnTo>
                  <a:pt x="4067009" y="4373649"/>
                </a:lnTo>
                <a:lnTo>
                  <a:pt x="4045673" y="4441192"/>
                </a:lnTo>
                <a:lnTo>
                  <a:pt x="4013669" y="4505341"/>
                </a:lnTo>
                <a:lnTo>
                  <a:pt x="3970997" y="4564738"/>
                </a:lnTo>
                <a:lnTo>
                  <a:pt x="3945660" y="4592231"/>
                </a:lnTo>
                <a:lnTo>
                  <a:pt x="2063444" y="6474447"/>
                </a:lnTo>
              </a:path>
            </a:pathLst>
          </a:custGeom>
          <a:ln w="25399">
            <a:solidFill>
              <a:srgbClr val="F2F3F4"/>
            </a:solidFill>
          </a:ln>
        </p:spPr>
        <p:txBody>
          <a:bodyPr wrap="square" lIns="0" tIns="0" rIns="0" bIns="0" rtlCol="0"/>
          <a:lstStyle/>
          <a:p>
            <a:endParaRPr/>
          </a:p>
        </p:txBody>
      </p:sp>
      <p:sp>
        <p:nvSpPr>
          <p:cNvPr id="44" name="object 5"/>
          <p:cNvSpPr/>
          <p:nvPr userDrawn="1"/>
        </p:nvSpPr>
        <p:spPr>
          <a:xfrm>
            <a:off x="7917412" y="4703391"/>
            <a:ext cx="5911215" cy="3526790"/>
          </a:xfrm>
          <a:custGeom>
            <a:avLst/>
            <a:gdLst/>
            <a:ahLst/>
            <a:cxnLst/>
            <a:rect l="l" t="t" r="r" b="b"/>
            <a:pathLst>
              <a:path w="5911215" h="3526790">
                <a:moveTo>
                  <a:pt x="0" y="3526208"/>
                </a:moveTo>
                <a:lnTo>
                  <a:pt x="8318" y="3477166"/>
                </a:lnTo>
                <a:lnTo>
                  <a:pt x="29655" y="3409624"/>
                </a:lnTo>
                <a:lnTo>
                  <a:pt x="61662" y="3345476"/>
                </a:lnTo>
                <a:lnTo>
                  <a:pt x="104337" y="3286081"/>
                </a:lnTo>
                <a:lnTo>
                  <a:pt x="3254904" y="133350"/>
                </a:lnTo>
                <a:lnTo>
                  <a:pt x="3311416" y="85343"/>
                </a:lnTo>
                <a:lnTo>
                  <a:pt x="3373358" y="48005"/>
                </a:lnTo>
                <a:lnTo>
                  <a:pt x="3439374" y="21336"/>
                </a:lnTo>
                <a:lnTo>
                  <a:pt x="3508106" y="5333"/>
                </a:lnTo>
                <a:lnTo>
                  <a:pt x="3578195" y="0"/>
                </a:lnTo>
                <a:lnTo>
                  <a:pt x="3613324" y="1333"/>
                </a:lnTo>
                <a:lnTo>
                  <a:pt x="3682904" y="12001"/>
                </a:lnTo>
                <a:lnTo>
                  <a:pt x="3750448" y="33337"/>
                </a:lnTo>
                <a:lnTo>
                  <a:pt x="3814597" y="65341"/>
                </a:lnTo>
                <a:lnTo>
                  <a:pt x="3873994" y="108013"/>
                </a:lnTo>
                <a:lnTo>
                  <a:pt x="5777505" y="2009381"/>
                </a:lnTo>
                <a:lnTo>
                  <a:pt x="5825514" y="2065893"/>
                </a:lnTo>
                <a:lnTo>
                  <a:pt x="5862855" y="2127835"/>
                </a:lnTo>
                <a:lnTo>
                  <a:pt x="5889527" y="2193851"/>
                </a:lnTo>
                <a:lnTo>
                  <a:pt x="5905530" y="2262583"/>
                </a:lnTo>
                <a:lnTo>
                  <a:pt x="5910864" y="2332672"/>
                </a:lnTo>
                <a:lnTo>
                  <a:pt x="5909531" y="2367801"/>
                </a:lnTo>
                <a:lnTo>
                  <a:pt x="5898862" y="2437381"/>
                </a:lnTo>
                <a:lnTo>
                  <a:pt x="5877524" y="2504925"/>
                </a:lnTo>
                <a:lnTo>
                  <a:pt x="5845518" y="2569074"/>
                </a:lnTo>
                <a:lnTo>
                  <a:pt x="5802843" y="2628471"/>
                </a:lnTo>
                <a:lnTo>
                  <a:pt x="4907260" y="3526208"/>
                </a:lnTo>
              </a:path>
            </a:pathLst>
          </a:custGeom>
          <a:ln w="25400">
            <a:solidFill>
              <a:srgbClr val="F2F3F4"/>
            </a:solidFill>
          </a:ln>
        </p:spPr>
        <p:txBody>
          <a:bodyPr wrap="square" lIns="0" tIns="0" rIns="0" bIns="0" rtlCol="0"/>
          <a:lstStyle/>
          <a:p>
            <a:endParaRPr/>
          </a:p>
        </p:txBody>
      </p:sp>
      <p:sp>
        <p:nvSpPr>
          <p:cNvPr id="47" name="object 18"/>
          <p:cNvSpPr/>
          <p:nvPr userDrawn="1"/>
        </p:nvSpPr>
        <p:spPr>
          <a:xfrm>
            <a:off x="12264742" y="806154"/>
            <a:ext cx="1826842" cy="593538"/>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51" name="object 4"/>
          <p:cNvSpPr/>
          <p:nvPr userDrawn="1"/>
        </p:nvSpPr>
        <p:spPr>
          <a:xfrm>
            <a:off x="11419887" y="0"/>
            <a:ext cx="3206115" cy="4405630"/>
          </a:xfrm>
          <a:custGeom>
            <a:avLst/>
            <a:gdLst/>
            <a:ahLst/>
            <a:cxnLst/>
            <a:rect l="l" t="t" r="r" b="b"/>
            <a:pathLst>
              <a:path w="3206115" h="4405630">
                <a:moveTo>
                  <a:pt x="819741" y="0"/>
                </a:moveTo>
                <a:lnTo>
                  <a:pt x="133359" y="686381"/>
                </a:lnTo>
                <a:lnTo>
                  <a:pt x="85350" y="742893"/>
                </a:lnTo>
                <a:lnTo>
                  <a:pt x="48009" y="804836"/>
                </a:lnTo>
                <a:lnTo>
                  <a:pt x="21337" y="870852"/>
                </a:lnTo>
                <a:lnTo>
                  <a:pt x="5334" y="939584"/>
                </a:lnTo>
                <a:lnTo>
                  <a:pt x="0" y="1009673"/>
                </a:lnTo>
                <a:lnTo>
                  <a:pt x="1333" y="1044802"/>
                </a:lnTo>
                <a:lnTo>
                  <a:pt x="12002" y="1114382"/>
                </a:lnTo>
                <a:lnTo>
                  <a:pt x="33339" y="1181926"/>
                </a:lnTo>
                <a:lnTo>
                  <a:pt x="65346" y="1246075"/>
                </a:lnTo>
                <a:lnTo>
                  <a:pt x="108021" y="1305472"/>
                </a:lnTo>
                <a:lnTo>
                  <a:pt x="133359" y="1332964"/>
                </a:lnTo>
                <a:lnTo>
                  <a:pt x="3205990" y="4405595"/>
                </a:lnTo>
              </a:path>
            </a:pathLst>
          </a:custGeom>
          <a:ln w="25400">
            <a:solidFill>
              <a:srgbClr val="A3D55D"/>
            </a:solidFill>
          </a:ln>
        </p:spPr>
        <p:txBody>
          <a:bodyPr wrap="square" lIns="0" tIns="0" rIns="0" bIns="0" rtlCol="0"/>
          <a:lstStyle/>
          <a:p>
            <a:endParaRPr/>
          </a:p>
        </p:txBody>
      </p:sp>
      <p:sp>
        <p:nvSpPr>
          <p:cNvPr id="22" name="Title 3"/>
          <p:cNvSpPr>
            <a:spLocks noGrp="1"/>
          </p:cNvSpPr>
          <p:nvPr>
            <p:ph type="title" hasCustomPrompt="1"/>
          </p:nvPr>
        </p:nvSpPr>
        <p:spPr>
          <a:xfrm>
            <a:off x="1447800" y="1143000"/>
            <a:ext cx="7086600" cy="304800"/>
          </a:xfrm>
          <a:prstGeom prst="rect">
            <a:avLst/>
          </a:prstGeom>
        </p:spPr>
        <p:txBody>
          <a:bodyPr vert="horz"/>
          <a:lstStyle>
            <a:lvl1pPr>
              <a:defRPr sz="1200" b="0" i="0">
                <a:solidFill>
                  <a:srgbClr val="2B4F90"/>
                </a:solidFill>
                <a:latin typeface="Univers 55"/>
                <a:cs typeface="Univers 55"/>
              </a:defRPr>
            </a:lvl1pPr>
          </a:lstStyle>
          <a:p>
            <a:r>
              <a:rPr lang="en-US" dirty="0" smtClean="0"/>
              <a:t>CLICK HERE TO ADD PRESNETATION NAME</a:t>
            </a:r>
            <a:endParaRPr lang="en-US" dirty="0"/>
          </a:p>
        </p:txBody>
      </p:sp>
      <p:sp>
        <p:nvSpPr>
          <p:cNvPr id="25" name="Text Placeholder 16"/>
          <p:cNvSpPr>
            <a:spLocks noGrp="1"/>
          </p:cNvSpPr>
          <p:nvPr>
            <p:ph type="body" sz="quarter" idx="12"/>
          </p:nvPr>
        </p:nvSpPr>
        <p:spPr>
          <a:xfrm>
            <a:off x="1447800" y="3352800"/>
            <a:ext cx="9525000" cy="2362200"/>
          </a:xfrm>
          <a:prstGeom prst="rect">
            <a:avLst/>
          </a:prstGeom>
        </p:spPr>
        <p:txBody>
          <a:bodyPr vert="horz" numCol="2" spcCol="914400"/>
          <a:lstStyle>
            <a:lvl1pPr marL="156845" marR="226060" indent="-144145" defTabSz="914400" eaLnBrk="1" fontAlgn="auto" latinLnBrk="0" hangingPunct="1">
              <a:lnSpc>
                <a:spcPct val="120000"/>
              </a:lnSpc>
              <a:spcBef>
                <a:spcPts val="640"/>
              </a:spcBef>
              <a:spcAft>
                <a:spcPts val="0"/>
              </a:spcAft>
              <a:buClr>
                <a:srgbClr val="333D47"/>
              </a:buClr>
              <a:buSzTx/>
              <a:buFont typeface="Hoefler Text"/>
              <a:buChar char="•"/>
              <a:tabLst>
                <a:tab pos="147955" algn="l"/>
              </a:tabLst>
              <a:defRPr sz="1800">
                <a:solidFill>
                  <a:srgbClr val="303D47"/>
                </a:solidFill>
                <a:latin typeface="Hoefler Text"/>
                <a:cs typeface="Hoefler Text"/>
              </a:defRPr>
            </a:lvl1pPr>
          </a:lstStyle>
          <a:p>
            <a:pPr lvl="0"/>
            <a:r>
              <a:rPr lang="en-US" dirty="0" smtClean="0"/>
              <a:t>Click to edit Master text styles</a:t>
            </a:r>
          </a:p>
          <a:p>
            <a:pPr marL="156845" indent="-144145">
              <a:lnSpc>
                <a:spcPct val="120000"/>
              </a:lnSpc>
              <a:buClr>
                <a:srgbClr val="333D47"/>
              </a:buClr>
              <a:buFont typeface="Hoefler Text"/>
              <a:buChar char="•"/>
              <a:tabLst>
                <a:tab pos="147955" algn="l"/>
              </a:tabLst>
            </a:pPr>
            <a:r>
              <a:rPr lang="en-US" sz="1800" dirty="0" smtClean="0">
                <a:solidFill>
                  <a:srgbClr val="333D47"/>
                </a:solidFill>
                <a:latin typeface="Hoefler Text"/>
                <a:cs typeface="Hoefler Text"/>
              </a:rPr>
              <a:t>Bullet 2</a:t>
            </a:r>
            <a:endParaRPr lang="en-US" sz="1800" dirty="0" smtClean="0">
              <a:latin typeface="Hoefler Text"/>
              <a:cs typeface="Hoefler Text"/>
            </a:endParaRPr>
          </a:p>
          <a:p>
            <a:pPr marL="156845" indent="-144145">
              <a:lnSpc>
                <a:spcPct val="120000"/>
              </a:lnSpc>
              <a:buClr>
                <a:srgbClr val="333D47"/>
              </a:buClr>
              <a:buFont typeface="Hoefler Text"/>
              <a:buChar char="•"/>
              <a:tabLst>
                <a:tab pos="147955" algn="l"/>
              </a:tabLst>
            </a:pPr>
            <a:r>
              <a:rPr lang="en-US" sz="1800" dirty="0" smtClean="0">
                <a:solidFill>
                  <a:srgbClr val="333D47"/>
                </a:solidFill>
                <a:latin typeface="Hoefler Text"/>
                <a:cs typeface="Hoefler Text"/>
              </a:rPr>
              <a:t>Bullet 3</a:t>
            </a:r>
          </a:p>
          <a:p>
            <a:pPr marL="156845" indent="-144145">
              <a:lnSpc>
                <a:spcPct val="120000"/>
              </a:lnSpc>
              <a:buClr>
                <a:srgbClr val="333D47"/>
              </a:buClr>
              <a:buFont typeface="Hoefler Text"/>
              <a:buChar char="•"/>
              <a:tabLst>
                <a:tab pos="147955" algn="l"/>
              </a:tabLst>
            </a:pPr>
            <a:r>
              <a:rPr lang="en-US" sz="1800" dirty="0" smtClean="0">
                <a:solidFill>
                  <a:srgbClr val="333D47"/>
                </a:solidFill>
                <a:latin typeface="Hoefler Text"/>
                <a:cs typeface="Hoefler Text"/>
              </a:rPr>
              <a:t>Bullet 4</a:t>
            </a:r>
            <a:endParaRPr lang="en-US" sz="1800" dirty="0" smtClean="0">
              <a:latin typeface="Hoefler Text"/>
              <a:cs typeface="Hoefler Text"/>
            </a:endParaRPr>
          </a:p>
          <a:p>
            <a:pPr marL="156845" indent="-144145">
              <a:lnSpc>
                <a:spcPct val="120000"/>
              </a:lnSpc>
              <a:buClr>
                <a:srgbClr val="333D47"/>
              </a:buClr>
              <a:buFont typeface="Hoefler Text"/>
              <a:buChar char="•"/>
              <a:tabLst>
                <a:tab pos="147955" algn="l"/>
              </a:tabLst>
            </a:pPr>
            <a:r>
              <a:rPr lang="en-US" sz="1800" dirty="0" smtClean="0">
                <a:solidFill>
                  <a:srgbClr val="333D47"/>
                </a:solidFill>
                <a:latin typeface="Hoefler Text"/>
                <a:cs typeface="Hoefler Text"/>
              </a:rPr>
              <a:t>Bullet 5</a:t>
            </a:r>
            <a:endParaRPr lang="en-US" sz="1800" dirty="0" smtClean="0">
              <a:latin typeface="Hoefler Text"/>
              <a:cs typeface="Hoefler Text"/>
            </a:endParaRPr>
          </a:p>
          <a:p>
            <a:pPr marL="156845" indent="-144145">
              <a:lnSpc>
                <a:spcPct val="120000"/>
              </a:lnSpc>
              <a:buClr>
                <a:srgbClr val="333D47"/>
              </a:buClr>
              <a:buFont typeface="Hoefler Text"/>
              <a:buChar char="•"/>
              <a:tabLst>
                <a:tab pos="147955" algn="l"/>
              </a:tabLst>
            </a:pPr>
            <a:r>
              <a:rPr lang="en-US" sz="1800" dirty="0" smtClean="0">
                <a:solidFill>
                  <a:srgbClr val="333D47"/>
                </a:solidFill>
                <a:latin typeface="Hoefler Text"/>
                <a:cs typeface="Hoefler Text"/>
              </a:rPr>
              <a:t>Bullet 6</a:t>
            </a:r>
            <a:endParaRPr lang="en-US" sz="1800" dirty="0" smtClean="0">
              <a:latin typeface="Hoefler Text"/>
              <a:cs typeface="Hoefler Text"/>
            </a:endParaRPr>
          </a:p>
          <a:p>
            <a:pPr marL="156845" indent="-144145">
              <a:lnSpc>
                <a:spcPct val="120000"/>
              </a:lnSpc>
              <a:buClr>
                <a:srgbClr val="333D47"/>
              </a:buClr>
              <a:buFont typeface="Hoefler Text"/>
              <a:buChar char="•"/>
              <a:tabLst>
                <a:tab pos="147955" algn="l"/>
              </a:tabLst>
            </a:pPr>
            <a:r>
              <a:rPr lang="en-US" sz="1800" dirty="0" smtClean="0">
                <a:latin typeface="Hoefler Text"/>
                <a:cs typeface="Hoefler Text"/>
              </a:rPr>
              <a:t>Bullet 7</a:t>
            </a:r>
          </a:p>
          <a:p>
            <a:pPr marL="156845" indent="-144145">
              <a:lnSpc>
                <a:spcPct val="120000"/>
              </a:lnSpc>
              <a:buClr>
                <a:srgbClr val="333D47"/>
              </a:buClr>
              <a:buFont typeface="Hoefler Text"/>
              <a:buChar char="•"/>
              <a:tabLst>
                <a:tab pos="147955" algn="l"/>
              </a:tabLst>
            </a:pPr>
            <a:r>
              <a:rPr lang="en-US" sz="1800" dirty="0" smtClean="0">
                <a:latin typeface="Hoefler Text"/>
                <a:cs typeface="Hoefler Text"/>
              </a:rPr>
              <a:t>Bullet 8</a:t>
            </a:r>
          </a:p>
          <a:p>
            <a:pPr marL="156845" indent="-144145">
              <a:lnSpc>
                <a:spcPct val="120000"/>
              </a:lnSpc>
              <a:buClr>
                <a:srgbClr val="333D47"/>
              </a:buClr>
              <a:buFont typeface="Hoefler Text"/>
              <a:buChar char="•"/>
              <a:tabLst>
                <a:tab pos="147955" algn="l"/>
              </a:tabLst>
            </a:pPr>
            <a:r>
              <a:rPr lang="en-US" sz="1800" dirty="0" smtClean="0">
                <a:latin typeface="Hoefler Text"/>
                <a:cs typeface="Hoefler Text"/>
              </a:rPr>
              <a:t>Bullet 9</a:t>
            </a:r>
          </a:p>
          <a:p>
            <a:pPr marL="156845" indent="-144145">
              <a:lnSpc>
                <a:spcPct val="120000"/>
              </a:lnSpc>
              <a:buClr>
                <a:srgbClr val="333D47"/>
              </a:buClr>
              <a:buFont typeface="Hoefler Text"/>
              <a:buChar char="•"/>
              <a:tabLst>
                <a:tab pos="147955" algn="l"/>
              </a:tabLst>
            </a:pPr>
            <a:endParaRPr lang="en-US" sz="1800" dirty="0" smtClean="0">
              <a:latin typeface="Hoefler Text"/>
              <a:cs typeface="Hoefler Text"/>
            </a:endParaRPr>
          </a:p>
        </p:txBody>
      </p:sp>
      <p:sp>
        <p:nvSpPr>
          <p:cNvPr id="20" name="Text Placeholder 12"/>
          <p:cNvSpPr>
            <a:spLocks noGrp="1"/>
          </p:cNvSpPr>
          <p:nvPr>
            <p:ph type="body" sz="quarter" idx="10" hasCustomPrompt="1"/>
          </p:nvPr>
        </p:nvSpPr>
        <p:spPr>
          <a:xfrm>
            <a:off x="1447800" y="2842621"/>
            <a:ext cx="7086600" cy="433979"/>
          </a:xfrm>
          <a:prstGeom prst="rect">
            <a:avLst/>
          </a:prstGeom>
        </p:spPr>
        <p:txBody>
          <a:bodyPr vert="horz"/>
          <a:lstStyle>
            <a:lvl1pPr marL="0" algn="l">
              <a:defRPr sz="2400" b="0" i="0">
                <a:solidFill>
                  <a:srgbClr val="303D47"/>
                </a:solidFill>
                <a:latin typeface="Univers 55"/>
                <a:cs typeface="Univers 55"/>
              </a:defRPr>
            </a:lvl1pPr>
          </a:lstStyle>
          <a:p>
            <a:pPr marL="12700"/>
            <a:r>
              <a:rPr lang="en-US" dirty="0" smtClean="0"/>
              <a:t>CLICK TO ADD TITLE</a:t>
            </a:r>
          </a:p>
          <a:p>
            <a:pPr marL="12700"/>
            <a:endParaRPr lang="en-US" dirty="0" smtClean="0"/>
          </a:p>
        </p:txBody>
      </p:sp>
      <p:sp>
        <p:nvSpPr>
          <p:cNvPr id="21" name="object 5"/>
          <p:cNvSpPr/>
          <p:nvPr userDrawn="1"/>
        </p:nvSpPr>
        <p:spPr>
          <a:xfrm>
            <a:off x="1138480" y="0"/>
            <a:ext cx="685800" cy="457200"/>
          </a:xfrm>
          <a:custGeom>
            <a:avLst/>
            <a:gdLst/>
            <a:ahLst/>
            <a:cxnLst/>
            <a:rect l="l" t="t" r="r" b="b"/>
            <a:pathLst>
              <a:path w="685800" h="457200">
                <a:moveTo>
                  <a:pt x="0" y="1"/>
                </a:moveTo>
                <a:lnTo>
                  <a:pt x="0" y="457200"/>
                </a:lnTo>
                <a:lnTo>
                  <a:pt x="557784" y="457200"/>
                </a:lnTo>
                <a:lnTo>
                  <a:pt x="600117" y="449963"/>
                </a:lnTo>
                <a:lnTo>
                  <a:pt x="636544" y="429924"/>
                </a:lnTo>
                <a:lnTo>
                  <a:pt x="664557" y="399589"/>
                </a:lnTo>
                <a:lnTo>
                  <a:pt x="681651" y="361462"/>
                </a:lnTo>
                <a:lnTo>
                  <a:pt x="685799" y="1"/>
                </a:lnTo>
                <a:lnTo>
                  <a:pt x="0" y="1"/>
                </a:lnTo>
              </a:path>
            </a:pathLst>
          </a:custGeom>
          <a:solidFill>
            <a:srgbClr val="EEC52C"/>
          </a:solidFill>
        </p:spPr>
        <p:txBody>
          <a:bodyPr wrap="square" lIns="0" tIns="0" rIns="0" bIns="0" rtlCol="0"/>
          <a:lstStyle/>
          <a:p>
            <a:endParaRPr/>
          </a:p>
        </p:txBody>
      </p:sp>
      <p:sp>
        <p:nvSpPr>
          <p:cNvPr id="23" name="object 6"/>
          <p:cNvSpPr/>
          <p:nvPr userDrawn="1"/>
        </p:nvSpPr>
        <p:spPr>
          <a:xfrm>
            <a:off x="681280" y="0"/>
            <a:ext cx="685800" cy="457200"/>
          </a:xfrm>
          <a:custGeom>
            <a:avLst/>
            <a:gdLst/>
            <a:ahLst/>
            <a:cxnLst/>
            <a:rect l="l" t="t" r="r" b="b"/>
            <a:pathLst>
              <a:path w="685800" h="457200">
                <a:moveTo>
                  <a:pt x="0" y="1"/>
                </a:moveTo>
                <a:lnTo>
                  <a:pt x="0" y="457200"/>
                </a:lnTo>
                <a:lnTo>
                  <a:pt x="557784" y="457200"/>
                </a:lnTo>
                <a:lnTo>
                  <a:pt x="600117" y="449963"/>
                </a:lnTo>
                <a:lnTo>
                  <a:pt x="636544" y="429924"/>
                </a:lnTo>
                <a:lnTo>
                  <a:pt x="664557" y="399589"/>
                </a:lnTo>
                <a:lnTo>
                  <a:pt x="681651" y="361462"/>
                </a:lnTo>
                <a:lnTo>
                  <a:pt x="685799" y="1"/>
                </a:lnTo>
                <a:lnTo>
                  <a:pt x="0" y="1"/>
                </a:lnTo>
              </a:path>
            </a:pathLst>
          </a:custGeom>
          <a:solidFill>
            <a:srgbClr val="E17C00"/>
          </a:solidFill>
        </p:spPr>
        <p:txBody>
          <a:bodyPr wrap="square" lIns="0" tIns="0" rIns="0" bIns="0" rtlCol="0"/>
          <a:lstStyle/>
          <a:p>
            <a:endParaRPr/>
          </a:p>
        </p:txBody>
      </p:sp>
      <p:sp>
        <p:nvSpPr>
          <p:cNvPr id="24" name="object 7"/>
          <p:cNvSpPr/>
          <p:nvPr userDrawn="1"/>
        </p:nvSpPr>
        <p:spPr>
          <a:xfrm>
            <a:off x="224080" y="0"/>
            <a:ext cx="685800" cy="457200"/>
          </a:xfrm>
          <a:custGeom>
            <a:avLst/>
            <a:gdLst/>
            <a:ahLst/>
            <a:cxnLst/>
            <a:rect l="l" t="t" r="r" b="b"/>
            <a:pathLst>
              <a:path w="685800" h="457200">
                <a:moveTo>
                  <a:pt x="0" y="1"/>
                </a:moveTo>
                <a:lnTo>
                  <a:pt x="0" y="457200"/>
                </a:lnTo>
                <a:lnTo>
                  <a:pt x="557784" y="457200"/>
                </a:lnTo>
                <a:lnTo>
                  <a:pt x="600117" y="449963"/>
                </a:lnTo>
                <a:lnTo>
                  <a:pt x="636544" y="429924"/>
                </a:lnTo>
                <a:lnTo>
                  <a:pt x="664557" y="399589"/>
                </a:lnTo>
                <a:lnTo>
                  <a:pt x="681651" y="361462"/>
                </a:lnTo>
                <a:lnTo>
                  <a:pt x="685799" y="1"/>
                </a:lnTo>
                <a:lnTo>
                  <a:pt x="0" y="1"/>
                </a:lnTo>
              </a:path>
            </a:pathLst>
          </a:custGeom>
          <a:solidFill>
            <a:srgbClr val="0081C9"/>
          </a:solidFill>
        </p:spPr>
        <p:txBody>
          <a:bodyPr wrap="square" lIns="0" tIns="0" rIns="0" bIns="0" rtlCol="0"/>
          <a:lstStyle/>
          <a:p>
            <a:endParaRPr/>
          </a:p>
        </p:txBody>
      </p:sp>
      <p:sp>
        <p:nvSpPr>
          <p:cNvPr id="26" name="object 8"/>
          <p:cNvSpPr/>
          <p:nvPr userDrawn="1"/>
        </p:nvSpPr>
        <p:spPr>
          <a:xfrm>
            <a:off x="0" y="0"/>
            <a:ext cx="452755" cy="457200"/>
          </a:xfrm>
          <a:custGeom>
            <a:avLst/>
            <a:gdLst/>
            <a:ahLst/>
            <a:cxnLst/>
            <a:rect l="l" t="t" r="r" b="b"/>
            <a:pathLst>
              <a:path w="452755" h="457200">
                <a:moveTo>
                  <a:pt x="452680" y="0"/>
                </a:moveTo>
                <a:lnTo>
                  <a:pt x="0" y="0"/>
                </a:lnTo>
                <a:lnTo>
                  <a:pt x="0" y="457198"/>
                </a:lnTo>
                <a:lnTo>
                  <a:pt x="324664" y="457198"/>
                </a:lnTo>
                <a:lnTo>
                  <a:pt x="339277" y="456363"/>
                </a:lnTo>
                <a:lnTo>
                  <a:pt x="379920" y="444581"/>
                </a:lnTo>
                <a:lnTo>
                  <a:pt x="413820" y="420831"/>
                </a:lnTo>
                <a:lnTo>
                  <a:pt x="438472" y="387620"/>
                </a:lnTo>
                <a:lnTo>
                  <a:pt x="451370" y="347453"/>
                </a:lnTo>
                <a:lnTo>
                  <a:pt x="452624" y="332952"/>
                </a:lnTo>
                <a:lnTo>
                  <a:pt x="452680" y="0"/>
                </a:lnTo>
              </a:path>
            </a:pathLst>
          </a:custGeom>
          <a:solidFill>
            <a:srgbClr val="0032A0"/>
          </a:solidFill>
        </p:spPr>
        <p:txBody>
          <a:bodyPr wrap="square" lIns="0" tIns="0" rIns="0" bIns="0" rtlCol="0"/>
          <a:lstStyle/>
          <a:p>
            <a:endParaRPr/>
          </a:p>
        </p:txBody>
      </p:sp>
      <p:sp>
        <p:nvSpPr>
          <p:cNvPr id="27" name="object 12"/>
          <p:cNvSpPr/>
          <p:nvPr userDrawn="1"/>
        </p:nvSpPr>
        <p:spPr>
          <a:xfrm>
            <a:off x="0" y="0"/>
            <a:ext cx="452755" cy="457200"/>
          </a:xfrm>
          <a:custGeom>
            <a:avLst/>
            <a:gdLst/>
            <a:ahLst/>
            <a:cxnLst/>
            <a:rect l="l" t="t" r="r" b="b"/>
            <a:pathLst>
              <a:path w="452755" h="457200">
                <a:moveTo>
                  <a:pt x="452678" y="457200"/>
                </a:moveTo>
                <a:lnTo>
                  <a:pt x="0" y="457200"/>
                </a:lnTo>
                <a:lnTo>
                  <a:pt x="0" y="0"/>
                </a:lnTo>
                <a:lnTo>
                  <a:pt x="452678" y="0"/>
                </a:lnTo>
                <a:lnTo>
                  <a:pt x="452678" y="457200"/>
                </a:lnTo>
                <a:close/>
              </a:path>
            </a:pathLst>
          </a:custGeom>
          <a:solidFill>
            <a:srgbClr val="2B4F90"/>
          </a:solidFill>
        </p:spPr>
        <p:txBody>
          <a:bodyPr wrap="square" lIns="0" tIns="0" rIns="0" bIns="0" rtlCol="0"/>
          <a:lstStyle/>
          <a:p>
            <a:endParaRPr>
              <a:solidFill>
                <a:srgbClr val="2B4F90"/>
              </a:solidFill>
            </a:endParaRPr>
          </a:p>
        </p:txBody>
      </p:sp>
      <p:sp>
        <p:nvSpPr>
          <p:cNvPr id="28" name="object 13"/>
          <p:cNvSpPr/>
          <p:nvPr userDrawn="1"/>
        </p:nvSpPr>
        <p:spPr>
          <a:xfrm>
            <a:off x="452678" y="0"/>
            <a:ext cx="457200" cy="457200"/>
          </a:xfrm>
          <a:custGeom>
            <a:avLst/>
            <a:gdLst/>
            <a:ahLst/>
            <a:cxnLst/>
            <a:rect l="l" t="t" r="r" b="b"/>
            <a:pathLst>
              <a:path w="457200" h="457200">
                <a:moveTo>
                  <a:pt x="457200" y="457200"/>
                </a:moveTo>
                <a:lnTo>
                  <a:pt x="0" y="457200"/>
                </a:lnTo>
                <a:lnTo>
                  <a:pt x="0" y="0"/>
                </a:lnTo>
                <a:lnTo>
                  <a:pt x="457200" y="0"/>
                </a:lnTo>
                <a:lnTo>
                  <a:pt x="457200" y="457200"/>
                </a:lnTo>
                <a:close/>
              </a:path>
            </a:pathLst>
          </a:custGeom>
          <a:solidFill>
            <a:srgbClr val="0088C0"/>
          </a:solidFill>
        </p:spPr>
        <p:txBody>
          <a:bodyPr wrap="square" lIns="0" tIns="0" rIns="0" bIns="0" rtlCol="0"/>
          <a:lstStyle/>
          <a:p>
            <a:endParaRPr/>
          </a:p>
        </p:txBody>
      </p:sp>
      <p:sp>
        <p:nvSpPr>
          <p:cNvPr id="29" name="object 14"/>
          <p:cNvSpPr/>
          <p:nvPr userDrawn="1"/>
        </p:nvSpPr>
        <p:spPr>
          <a:xfrm>
            <a:off x="909878" y="0"/>
            <a:ext cx="457200" cy="457200"/>
          </a:xfrm>
          <a:custGeom>
            <a:avLst/>
            <a:gdLst/>
            <a:ahLst/>
            <a:cxnLst/>
            <a:rect l="l" t="t" r="r" b="b"/>
            <a:pathLst>
              <a:path w="457200" h="457200">
                <a:moveTo>
                  <a:pt x="457200" y="457200"/>
                </a:moveTo>
                <a:lnTo>
                  <a:pt x="0" y="457200"/>
                </a:lnTo>
                <a:lnTo>
                  <a:pt x="0" y="0"/>
                </a:lnTo>
                <a:lnTo>
                  <a:pt x="457200" y="0"/>
                </a:lnTo>
                <a:lnTo>
                  <a:pt x="457200" y="457200"/>
                </a:lnTo>
                <a:close/>
              </a:path>
            </a:pathLst>
          </a:custGeom>
          <a:solidFill>
            <a:srgbClr val="D8912A"/>
          </a:solidFill>
        </p:spPr>
        <p:txBody>
          <a:bodyPr wrap="square" lIns="0" tIns="0" rIns="0" bIns="0" rtlCol="0"/>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ody Copy Slide 6">
    <p:spTree>
      <p:nvGrpSpPr>
        <p:cNvPr id="1" name=""/>
        <p:cNvGrpSpPr/>
        <p:nvPr/>
      </p:nvGrpSpPr>
      <p:grpSpPr>
        <a:xfrm>
          <a:off x="0" y="0"/>
          <a:ext cx="0" cy="0"/>
          <a:chOff x="0" y="0"/>
          <a:chExt cx="0" cy="0"/>
        </a:xfrm>
      </p:grpSpPr>
      <p:sp>
        <p:nvSpPr>
          <p:cNvPr id="3" name="object 2"/>
          <p:cNvSpPr/>
          <p:nvPr userDrawn="1"/>
        </p:nvSpPr>
        <p:spPr>
          <a:xfrm>
            <a:off x="12456802" y="6600843"/>
            <a:ext cx="2173605" cy="1628775"/>
          </a:xfrm>
          <a:custGeom>
            <a:avLst/>
            <a:gdLst/>
            <a:ahLst/>
            <a:cxnLst/>
            <a:rect l="l" t="t" r="r" b="b"/>
            <a:pathLst>
              <a:path w="2173605" h="1628775">
                <a:moveTo>
                  <a:pt x="1225969" y="0"/>
                </a:moveTo>
                <a:lnTo>
                  <a:pt x="1155879" y="5334"/>
                </a:lnTo>
                <a:lnTo>
                  <a:pt x="1087148" y="21337"/>
                </a:lnTo>
                <a:lnTo>
                  <a:pt x="1021132" y="48009"/>
                </a:lnTo>
                <a:lnTo>
                  <a:pt x="959189" y="85350"/>
                </a:lnTo>
                <a:lnTo>
                  <a:pt x="902677" y="133359"/>
                </a:lnTo>
                <a:lnTo>
                  <a:pt x="133350" y="902674"/>
                </a:lnTo>
                <a:lnTo>
                  <a:pt x="85344" y="959186"/>
                </a:lnTo>
                <a:lnTo>
                  <a:pt x="48005" y="1021129"/>
                </a:lnTo>
                <a:lnTo>
                  <a:pt x="21336" y="1087145"/>
                </a:lnTo>
                <a:lnTo>
                  <a:pt x="5334" y="1155876"/>
                </a:lnTo>
                <a:lnTo>
                  <a:pt x="0" y="1225965"/>
                </a:lnTo>
                <a:lnTo>
                  <a:pt x="1333" y="1261095"/>
                </a:lnTo>
                <a:lnTo>
                  <a:pt x="12001" y="1330675"/>
                </a:lnTo>
                <a:lnTo>
                  <a:pt x="33337" y="1398218"/>
                </a:lnTo>
                <a:lnTo>
                  <a:pt x="65341" y="1462367"/>
                </a:lnTo>
                <a:lnTo>
                  <a:pt x="108013" y="1521764"/>
                </a:lnTo>
                <a:lnTo>
                  <a:pt x="212850" y="1628756"/>
                </a:lnTo>
                <a:lnTo>
                  <a:pt x="2173596" y="1628756"/>
                </a:lnTo>
                <a:lnTo>
                  <a:pt x="2173596" y="757695"/>
                </a:lnTo>
                <a:lnTo>
                  <a:pt x="1549260" y="133359"/>
                </a:lnTo>
                <a:lnTo>
                  <a:pt x="1492748" y="85350"/>
                </a:lnTo>
                <a:lnTo>
                  <a:pt x="1430805" y="48009"/>
                </a:lnTo>
                <a:lnTo>
                  <a:pt x="1364789" y="21337"/>
                </a:lnTo>
                <a:lnTo>
                  <a:pt x="1296058" y="5334"/>
                </a:lnTo>
                <a:lnTo>
                  <a:pt x="1225969" y="0"/>
                </a:lnTo>
                <a:close/>
              </a:path>
            </a:pathLst>
          </a:custGeom>
          <a:solidFill>
            <a:srgbClr val="0088C0"/>
          </a:solidFill>
        </p:spPr>
        <p:txBody>
          <a:bodyPr wrap="square" lIns="0" tIns="0" rIns="0" bIns="0" rtlCol="0"/>
          <a:lstStyle/>
          <a:p>
            <a:endParaRPr/>
          </a:p>
        </p:txBody>
      </p:sp>
      <p:sp>
        <p:nvSpPr>
          <p:cNvPr id="4" name="object 3"/>
          <p:cNvSpPr/>
          <p:nvPr userDrawn="1"/>
        </p:nvSpPr>
        <p:spPr>
          <a:xfrm>
            <a:off x="13715916" y="6239449"/>
            <a:ext cx="915035" cy="1990725"/>
          </a:xfrm>
          <a:custGeom>
            <a:avLst/>
            <a:gdLst/>
            <a:ahLst/>
            <a:cxnLst/>
            <a:rect l="l" t="t" r="r" b="b"/>
            <a:pathLst>
              <a:path w="915034" h="1990725">
                <a:moveTo>
                  <a:pt x="695789" y="1990150"/>
                </a:moveTo>
                <a:lnTo>
                  <a:pt x="133350" y="1427710"/>
                </a:lnTo>
                <a:lnTo>
                  <a:pt x="85344" y="1371198"/>
                </a:lnTo>
                <a:lnTo>
                  <a:pt x="48006" y="1309255"/>
                </a:lnTo>
                <a:lnTo>
                  <a:pt x="21336" y="1243239"/>
                </a:lnTo>
                <a:lnTo>
                  <a:pt x="5334" y="1174508"/>
                </a:lnTo>
                <a:lnTo>
                  <a:pt x="0" y="1104419"/>
                </a:lnTo>
                <a:lnTo>
                  <a:pt x="1333" y="1069289"/>
                </a:lnTo>
                <a:lnTo>
                  <a:pt x="12001" y="999709"/>
                </a:lnTo>
                <a:lnTo>
                  <a:pt x="33337" y="932166"/>
                </a:lnTo>
                <a:lnTo>
                  <a:pt x="65341" y="868017"/>
                </a:lnTo>
                <a:lnTo>
                  <a:pt x="108013" y="808620"/>
                </a:lnTo>
                <a:lnTo>
                  <a:pt x="133350" y="781128"/>
                </a:lnTo>
                <a:lnTo>
                  <a:pt x="914483" y="0"/>
                </a:lnTo>
              </a:path>
            </a:pathLst>
          </a:custGeom>
          <a:ln w="25400">
            <a:solidFill>
              <a:srgbClr val="F2F3F4"/>
            </a:solidFill>
          </a:ln>
        </p:spPr>
        <p:txBody>
          <a:bodyPr wrap="square" lIns="0" tIns="0" rIns="0" bIns="0" rtlCol="0"/>
          <a:lstStyle/>
          <a:p>
            <a:endParaRPr/>
          </a:p>
        </p:txBody>
      </p:sp>
      <p:sp>
        <p:nvSpPr>
          <p:cNvPr id="13" name="object 4"/>
          <p:cNvSpPr/>
          <p:nvPr userDrawn="1"/>
        </p:nvSpPr>
        <p:spPr>
          <a:xfrm>
            <a:off x="11419887" y="0"/>
            <a:ext cx="3206115" cy="4405630"/>
          </a:xfrm>
          <a:custGeom>
            <a:avLst/>
            <a:gdLst/>
            <a:ahLst/>
            <a:cxnLst/>
            <a:rect l="l" t="t" r="r" b="b"/>
            <a:pathLst>
              <a:path w="3206115" h="4405630">
                <a:moveTo>
                  <a:pt x="819741" y="0"/>
                </a:moveTo>
                <a:lnTo>
                  <a:pt x="133359" y="686381"/>
                </a:lnTo>
                <a:lnTo>
                  <a:pt x="85350" y="742893"/>
                </a:lnTo>
                <a:lnTo>
                  <a:pt x="48009" y="804836"/>
                </a:lnTo>
                <a:lnTo>
                  <a:pt x="21337" y="870852"/>
                </a:lnTo>
                <a:lnTo>
                  <a:pt x="5334" y="939584"/>
                </a:lnTo>
                <a:lnTo>
                  <a:pt x="0" y="1009673"/>
                </a:lnTo>
                <a:lnTo>
                  <a:pt x="1333" y="1044802"/>
                </a:lnTo>
                <a:lnTo>
                  <a:pt x="12002" y="1114382"/>
                </a:lnTo>
                <a:lnTo>
                  <a:pt x="33339" y="1181926"/>
                </a:lnTo>
                <a:lnTo>
                  <a:pt x="65346" y="1246075"/>
                </a:lnTo>
                <a:lnTo>
                  <a:pt x="108021" y="1305472"/>
                </a:lnTo>
                <a:lnTo>
                  <a:pt x="133359" y="1332964"/>
                </a:lnTo>
                <a:lnTo>
                  <a:pt x="3205990" y="4405595"/>
                </a:lnTo>
              </a:path>
            </a:pathLst>
          </a:custGeom>
          <a:ln w="25400">
            <a:solidFill>
              <a:srgbClr val="A3D55D"/>
            </a:solidFill>
          </a:ln>
        </p:spPr>
        <p:txBody>
          <a:bodyPr wrap="square" lIns="0" tIns="0" rIns="0" bIns="0" rtlCol="0"/>
          <a:lstStyle/>
          <a:p>
            <a:endParaRPr/>
          </a:p>
        </p:txBody>
      </p:sp>
      <p:sp>
        <p:nvSpPr>
          <p:cNvPr id="9" name="Title 3"/>
          <p:cNvSpPr>
            <a:spLocks noGrp="1"/>
          </p:cNvSpPr>
          <p:nvPr>
            <p:ph type="title" hasCustomPrompt="1"/>
          </p:nvPr>
        </p:nvSpPr>
        <p:spPr>
          <a:xfrm>
            <a:off x="1447800" y="1143000"/>
            <a:ext cx="7086600" cy="304800"/>
          </a:xfrm>
          <a:prstGeom prst="rect">
            <a:avLst/>
          </a:prstGeom>
        </p:spPr>
        <p:txBody>
          <a:bodyPr vert="horz"/>
          <a:lstStyle>
            <a:lvl1pPr>
              <a:defRPr sz="1200" b="0" i="0">
                <a:solidFill>
                  <a:srgbClr val="2B4F90"/>
                </a:solidFill>
                <a:latin typeface="Univers 55"/>
                <a:cs typeface="Univers 55"/>
              </a:defRPr>
            </a:lvl1pPr>
          </a:lstStyle>
          <a:p>
            <a:r>
              <a:rPr lang="en-US" dirty="0" smtClean="0"/>
              <a:t>CLICK HERE TO ADD PRESNETATION NAME</a:t>
            </a:r>
            <a:endParaRPr lang="en-US" dirty="0"/>
          </a:p>
        </p:txBody>
      </p:sp>
      <p:sp>
        <p:nvSpPr>
          <p:cNvPr id="11" name="Text Placeholder 12"/>
          <p:cNvSpPr>
            <a:spLocks noGrp="1"/>
          </p:cNvSpPr>
          <p:nvPr>
            <p:ph type="body" sz="quarter" idx="10" hasCustomPrompt="1"/>
          </p:nvPr>
        </p:nvSpPr>
        <p:spPr>
          <a:xfrm>
            <a:off x="1447800" y="2842621"/>
            <a:ext cx="7086600" cy="433979"/>
          </a:xfrm>
          <a:prstGeom prst="rect">
            <a:avLst/>
          </a:prstGeom>
        </p:spPr>
        <p:txBody>
          <a:bodyPr vert="horz"/>
          <a:lstStyle>
            <a:lvl1pPr marL="0" algn="l">
              <a:defRPr sz="2400" b="0" i="0">
                <a:solidFill>
                  <a:srgbClr val="303D47"/>
                </a:solidFill>
                <a:latin typeface="Univers 55"/>
                <a:cs typeface="Univers 55"/>
              </a:defRPr>
            </a:lvl1pPr>
          </a:lstStyle>
          <a:p>
            <a:pPr marL="12700"/>
            <a:r>
              <a:rPr lang="en-US" dirty="0" smtClean="0"/>
              <a:t>CLICK TO ADD TITLE</a:t>
            </a:r>
          </a:p>
          <a:p>
            <a:pPr marL="12700"/>
            <a:endParaRPr lang="en-US" dirty="0" smtClean="0"/>
          </a:p>
        </p:txBody>
      </p:sp>
      <p:sp>
        <p:nvSpPr>
          <p:cNvPr id="12" name="Text Placeholder 13"/>
          <p:cNvSpPr>
            <a:spLocks noGrp="1"/>
          </p:cNvSpPr>
          <p:nvPr>
            <p:ph type="body" sz="quarter" idx="11" hasCustomPrompt="1"/>
          </p:nvPr>
        </p:nvSpPr>
        <p:spPr>
          <a:xfrm>
            <a:off x="1447800" y="3359680"/>
            <a:ext cx="8686800" cy="2670048"/>
          </a:xfrm>
          <a:prstGeom prst="rect">
            <a:avLst/>
          </a:prstGeom>
        </p:spPr>
        <p:txBody>
          <a:bodyPr vert="horz" numCol="2" spcCol="640080"/>
          <a:lstStyle>
            <a:lvl1pPr algn="l">
              <a:defRPr sz="1200" baseline="0">
                <a:latin typeface="Hoefler Text"/>
                <a:cs typeface="Hoefler Text"/>
              </a:defRPr>
            </a:lvl1pPr>
          </a:lstStyle>
          <a:p>
            <a:pPr lvl="0"/>
            <a:r>
              <a:rPr lang="en-US" dirty="0" smtClean="0"/>
              <a:t>Click to add body copy.</a:t>
            </a:r>
            <a:endParaRPr lang="en-US" dirty="0"/>
          </a:p>
        </p:txBody>
      </p:sp>
    </p:spTree>
    <p:extLst>
      <p:ext uri="{BB962C8B-B14F-4D97-AF65-F5344CB8AC3E}">
        <p14:creationId xmlns:p14="http://schemas.microsoft.com/office/powerpoint/2010/main" val="128698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ody Copy Slide 7">
    <p:spTree>
      <p:nvGrpSpPr>
        <p:cNvPr id="1" name=""/>
        <p:cNvGrpSpPr/>
        <p:nvPr/>
      </p:nvGrpSpPr>
      <p:grpSpPr>
        <a:xfrm>
          <a:off x="0" y="0"/>
          <a:ext cx="0" cy="0"/>
          <a:chOff x="0" y="0"/>
          <a:chExt cx="0" cy="0"/>
        </a:xfrm>
      </p:grpSpPr>
      <p:sp>
        <p:nvSpPr>
          <p:cNvPr id="3" name="object 4"/>
          <p:cNvSpPr/>
          <p:nvPr userDrawn="1"/>
        </p:nvSpPr>
        <p:spPr>
          <a:xfrm>
            <a:off x="11419887" y="0"/>
            <a:ext cx="3206115" cy="4405630"/>
          </a:xfrm>
          <a:custGeom>
            <a:avLst/>
            <a:gdLst/>
            <a:ahLst/>
            <a:cxnLst/>
            <a:rect l="l" t="t" r="r" b="b"/>
            <a:pathLst>
              <a:path w="3206115" h="4405630">
                <a:moveTo>
                  <a:pt x="819741" y="0"/>
                </a:moveTo>
                <a:lnTo>
                  <a:pt x="133359" y="686381"/>
                </a:lnTo>
                <a:lnTo>
                  <a:pt x="85350" y="742893"/>
                </a:lnTo>
                <a:lnTo>
                  <a:pt x="48009" y="804836"/>
                </a:lnTo>
                <a:lnTo>
                  <a:pt x="21337" y="870852"/>
                </a:lnTo>
                <a:lnTo>
                  <a:pt x="5334" y="939584"/>
                </a:lnTo>
                <a:lnTo>
                  <a:pt x="0" y="1009673"/>
                </a:lnTo>
                <a:lnTo>
                  <a:pt x="1333" y="1044802"/>
                </a:lnTo>
                <a:lnTo>
                  <a:pt x="12002" y="1114382"/>
                </a:lnTo>
                <a:lnTo>
                  <a:pt x="33339" y="1181926"/>
                </a:lnTo>
                <a:lnTo>
                  <a:pt x="65346" y="1246075"/>
                </a:lnTo>
                <a:lnTo>
                  <a:pt x="108021" y="1305472"/>
                </a:lnTo>
                <a:lnTo>
                  <a:pt x="133359" y="1332964"/>
                </a:lnTo>
                <a:lnTo>
                  <a:pt x="3205990" y="4405595"/>
                </a:lnTo>
              </a:path>
            </a:pathLst>
          </a:custGeom>
          <a:ln w="25400">
            <a:solidFill>
              <a:srgbClr val="A3D55D"/>
            </a:solidFill>
          </a:ln>
        </p:spPr>
        <p:txBody>
          <a:bodyPr wrap="square" lIns="0" tIns="0" rIns="0" bIns="0" rtlCol="0"/>
          <a:lstStyle/>
          <a:p>
            <a:endParaRPr/>
          </a:p>
        </p:txBody>
      </p:sp>
      <p:sp>
        <p:nvSpPr>
          <p:cNvPr id="4" name="object 2"/>
          <p:cNvSpPr/>
          <p:nvPr userDrawn="1"/>
        </p:nvSpPr>
        <p:spPr>
          <a:xfrm>
            <a:off x="13404436" y="5543375"/>
            <a:ext cx="1226185" cy="2452370"/>
          </a:xfrm>
          <a:custGeom>
            <a:avLst/>
            <a:gdLst/>
            <a:ahLst/>
            <a:cxnLst/>
            <a:rect l="l" t="t" r="r" b="b"/>
            <a:pathLst>
              <a:path w="1226184" h="2452370">
                <a:moveTo>
                  <a:pt x="1225963" y="0"/>
                </a:moveTo>
                <a:lnTo>
                  <a:pt x="1155876" y="5334"/>
                </a:lnTo>
                <a:lnTo>
                  <a:pt x="1087145" y="21337"/>
                </a:lnTo>
                <a:lnTo>
                  <a:pt x="1021129" y="48009"/>
                </a:lnTo>
                <a:lnTo>
                  <a:pt x="959186" y="85349"/>
                </a:lnTo>
                <a:lnTo>
                  <a:pt x="902674" y="133359"/>
                </a:lnTo>
                <a:lnTo>
                  <a:pt x="133359" y="902674"/>
                </a:lnTo>
                <a:lnTo>
                  <a:pt x="85350" y="959186"/>
                </a:lnTo>
                <a:lnTo>
                  <a:pt x="48009" y="1021129"/>
                </a:lnTo>
                <a:lnTo>
                  <a:pt x="21337" y="1087145"/>
                </a:lnTo>
                <a:lnTo>
                  <a:pt x="5334" y="1155876"/>
                </a:lnTo>
                <a:lnTo>
                  <a:pt x="0" y="1225965"/>
                </a:lnTo>
                <a:lnTo>
                  <a:pt x="1333" y="1261095"/>
                </a:lnTo>
                <a:lnTo>
                  <a:pt x="12002" y="1330675"/>
                </a:lnTo>
                <a:lnTo>
                  <a:pt x="33339" y="1398218"/>
                </a:lnTo>
                <a:lnTo>
                  <a:pt x="65346" y="1462367"/>
                </a:lnTo>
                <a:lnTo>
                  <a:pt x="108021" y="1521764"/>
                </a:lnTo>
                <a:lnTo>
                  <a:pt x="902674" y="2318572"/>
                </a:lnTo>
                <a:lnTo>
                  <a:pt x="959186" y="2366581"/>
                </a:lnTo>
                <a:lnTo>
                  <a:pt x="1021129" y="2403922"/>
                </a:lnTo>
                <a:lnTo>
                  <a:pt x="1087145" y="2430594"/>
                </a:lnTo>
                <a:lnTo>
                  <a:pt x="1155876" y="2446597"/>
                </a:lnTo>
                <a:lnTo>
                  <a:pt x="1225963" y="2451931"/>
                </a:lnTo>
                <a:lnTo>
                  <a:pt x="1225963" y="0"/>
                </a:lnTo>
                <a:close/>
              </a:path>
            </a:pathLst>
          </a:custGeom>
          <a:solidFill>
            <a:srgbClr val="D60056"/>
          </a:solidFill>
        </p:spPr>
        <p:txBody>
          <a:bodyPr wrap="square" lIns="0" tIns="0" rIns="0" bIns="0" rtlCol="0"/>
          <a:lstStyle/>
          <a:p>
            <a:endParaRPr/>
          </a:p>
        </p:txBody>
      </p:sp>
      <p:sp>
        <p:nvSpPr>
          <p:cNvPr id="5" name="object 3"/>
          <p:cNvSpPr/>
          <p:nvPr userDrawn="1"/>
        </p:nvSpPr>
        <p:spPr>
          <a:xfrm>
            <a:off x="12746245" y="6356587"/>
            <a:ext cx="1884680" cy="1873250"/>
          </a:xfrm>
          <a:custGeom>
            <a:avLst/>
            <a:gdLst/>
            <a:ahLst/>
            <a:cxnLst/>
            <a:rect l="l" t="t" r="r" b="b"/>
            <a:pathLst>
              <a:path w="1884680" h="1873250">
                <a:moveTo>
                  <a:pt x="0" y="1873012"/>
                </a:moveTo>
                <a:lnTo>
                  <a:pt x="1819950" y="53074"/>
                </a:lnTo>
                <a:lnTo>
                  <a:pt x="1847442" y="27736"/>
                </a:lnTo>
                <a:lnTo>
                  <a:pt x="1876462" y="5065"/>
                </a:lnTo>
                <a:lnTo>
                  <a:pt x="1884154" y="0"/>
                </a:lnTo>
              </a:path>
            </a:pathLst>
          </a:custGeom>
          <a:ln w="25400">
            <a:solidFill>
              <a:srgbClr val="F2F3F4"/>
            </a:solidFill>
          </a:ln>
        </p:spPr>
        <p:txBody>
          <a:bodyPr wrap="square" lIns="0" tIns="0" rIns="0" bIns="0" rtlCol="0"/>
          <a:lstStyle/>
          <a:p>
            <a:endParaRPr/>
          </a:p>
        </p:txBody>
      </p:sp>
      <p:sp>
        <p:nvSpPr>
          <p:cNvPr id="9" name="Title 3"/>
          <p:cNvSpPr>
            <a:spLocks noGrp="1"/>
          </p:cNvSpPr>
          <p:nvPr>
            <p:ph type="title" hasCustomPrompt="1"/>
          </p:nvPr>
        </p:nvSpPr>
        <p:spPr>
          <a:xfrm>
            <a:off x="1447800" y="1143000"/>
            <a:ext cx="7086600" cy="304800"/>
          </a:xfrm>
          <a:prstGeom prst="rect">
            <a:avLst/>
          </a:prstGeom>
        </p:spPr>
        <p:txBody>
          <a:bodyPr vert="horz"/>
          <a:lstStyle>
            <a:lvl1pPr>
              <a:defRPr sz="1200" b="0" i="0">
                <a:solidFill>
                  <a:srgbClr val="2B4F90"/>
                </a:solidFill>
                <a:latin typeface="Univers 55"/>
                <a:cs typeface="Univers 55"/>
              </a:defRPr>
            </a:lvl1pPr>
          </a:lstStyle>
          <a:p>
            <a:r>
              <a:rPr lang="en-US" dirty="0" smtClean="0"/>
              <a:t>CLICK HERE TO ADD PRESNETATION NAME</a:t>
            </a:r>
            <a:endParaRPr lang="en-US" dirty="0"/>
          </a:p>
        </p:txBody>
      </p:sp>
      <p:sp>
        <p:nvSpPr>
          <p:cNvPr id="12" name="Text Placeholder 12"/>
          <p:cNvSpPr>
            <a:spLocks noGrp="1"/>
          </p:cNvSpPr>
          <p:nvPr>
            <p:ph type="body" sz="quarter" idx="10" hasCustomPrompt="1"/>
          </p:nvPr>
        </p:nvSpPr>
        <p:spPr>
          <a:xfrm>
            <a:off x="1447800" y="2842621"/>
            <a:ext cx="7086600" cy="433979"/>
          </a:xfrm>
          <a:prstGeom prst="rect">
            <a:avLst/>
          </a:prstGeom>
        </p:spPr>
        <p:txBody>
          <a:bodyPr vert="horz"/>
          <a:lstStyle>
            <a:lvl1pPr marL="0" algn="l">
              <a:defRPr sz="2400" b="0" i="0">
                <a:solidFill>
                  <a:srgbClr val="303D47"/>
                </a:solidFill>
                <a:latin typeface="Univers 55"/>
                <a:cs typeface="Univers 55"/>
              </a:defRPr>
            </a:lvl1pPr>
          </a:lstStyle>
          <a:p>
            <a:pPr marL="12700"/>
            <a:r>
              <a:rPr lang="en-US" dirty="0" smtClean="0"/>
              <a:t>CLICK TO ADD TITLE</a:t>
            </a:r>
          </a:p>
          <a:p>
            <a:pPr marL="12700"/>
            <a:endParaRPr lang="en-US" dirty="0" smtClean="0"/>
          </a:p>
        </p:txBody>
      </p:sp>
      <p:sp>
        <p:nvSpPr>
          <p:cNvPr id="13" name="Text Placeholder 13"/>
          <p:cNvSpPr>
            <a:spLocks noGrp="1"/>
          </p:cNvSpPr>
          <p:nvPr>
            <p:ph type="body" sz="quarter" idx="11" hasCustomPrompt="1"/>
          </p:nvPr>
        </p:nvSpPr>
        <p:spPr>
          <a:xfrm>
            <a:off x="1447800" y="3359680"/>
            <a:ext cx="8686800" cy="2670048"/>
          </a:xfrm>
          <a:prstGeom prst="rect">
            <a:avLst/>
          </a:prstGeom>
        </p:spPr>
        <p:txBody>
          <a:bodyPr vert="horz" numCol="2" spcCol="640080"/>
          <a:lstStyle>
            <a:lvl1pPr algn="l">
              <a:defRPr sz="1200" baseline="0">
                <a:latin typeface="Hoefler Text"/>
                <a:cs typeface="Hoefler Text"/>
              </a:defRPr>
            </a:lvl1pPr>
          </a:lstStyle>
          <a:p>
            <a:pPr lvl="0"/>
            <a:r>
              <a:rPr lang="en-US" dirty="0" smtClean="0"/>
              <a:t>Click to add body copy.</a:t>
            </a:r>
            <a:endParaRPr lang="en-US" dirty="0"/>
          </a:p>
        </p:txBody>
      </p:sp>
    </p:spTree>
    <p:extLst>
      <p:ext uri="{BB962C8B-B14F-4D97-AF65-F5344CB8AC3E}">
        <p14:creationId xmlns:p14="http://schemas.microsoft.com/office/powerpoint/2010/main" val="9377114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ody Copy &amp; Image/Chart Slide 8 ">
    <p:spTree>
      <p:nvGrpSpPr>
        <p:cNvPr id="1" name=""/>
        <p:cNvGrpSpPr/>
        <p:nvPr/>
      </p:nvGrpSpPr>
      <p:grpSpPr>
        <a:xfrm>
          <a:off x="0" y="0"/>
          <a:ext cx="0" cy="0"/>
          <a:chOff x="0" y="0"/>
          <a:chExt cx="0" cy="0"/>
        </a:xfrm>
      </p:grpSpPr>
      <p:sp>
        <p:nvSpPr>
          <p:cNvPr id="3" name="object 2"/>
          <p:cNvSpPr/>
          <p:nvPr userDrawn="1"/>
        </p:nvSpPr>
        <p:spPr>
          <a:xfrm>
            <a:off x="11424410" y="0"/>
            <a:ext cx="3206115" cy="4405630"/>
          </a:xfrm>
          <a:custGeom>
            <a:avLst/>
            <a:gdLst/>
            <a:ahLst/>
            <a:cxnLst/>
            <a:rect l="l" t="t" r="r" b="b"/>
            <a:pathLst>
              <a:path w="3206115" h="4405630">
                <a:moveTo>
                  <a:pt x="819741" y="0"/>
                </a:moveTo>
                <a:lnTo>
                  <a:pt x="133359" y="686381"/>
                </a:lnTo>
                <a:lnTo>
                  <a:pt x="85350" y="742893"/>
                </a:lnTo>
                <a:lnTo>
                  <a:pt x="48009" y="804836"/>
                </a:lnTo>
                <a:lnTo>
                  <a:pt x="21337" y="870852"/>
                </a:lnTo>
                <a:lnTo>
                  <a:pt x="5334" y="939584"/>
                </a:lnTo>
                <a:lnTo>
                  <a:pt x="0" y="1009673"/>
                </a:lnTo>
                <a:lnTo>
                  <a:pt x="1333" y="1044802"/>
                </a:lnTo>
                <a:lnTo>
                  <a:pt x="12002" y="1114382"/>
                </a:lnTo>
                <a:lnTo>
                  <a:pt x="33339" y="1181926"/>
                </a:lnTo>
                <a:lnTo>
                  <a:pt x="65346" y="1246075"/>
                </a:lnTo>
                <a:lnTo>
                  <a:pt x="108021" y="1305472"/>
                </a:lnTo>
                <a:lnTo>
                  <a:pt x="133359" y="1332964"/>
                </a:lnTo>
                <a:lnTo>
                  <a:pt x="3205989" y="4405594"/>
                </a:lnTo>
              </a:path>
            </a:pathLst>
          </a:custGeom>
          <a:ln w="25400">
            <a:solidFill>
              <a:srgbClr val="A3D55D"/>
            </a:solidFill>
          </a:ln>
        </p:spPr>
        <p:txBody>
          <a:bodyPr wrap="square" lIns="0" tIns="0" rIns="0" bIns="0" rtlCol="0"/>
          <a:lstStyle/>
          <a:p>
            <a:endParaRPr/>
          </a:p>
        </p:txBody>
      </p:sp>
      <p:sp>
        <p:nvSpPr>
          <p:cNvPr id="4" name="object 3"/>
          <p:cNvSpPr/>
          <p:nvPr userDrawn="1"/>
        </p:nvSpPr>
        <p:spPr>
          <a:xfrm>
            <a:off x="13935555" y="5985068"/>
            <a:ext cx="695325" cy="181610"/>
          </a:xfrm>
          <a:custGeom>
            <a:avLst/>
            <a:gdLst/>
            <a:ahLst/>
            <a:cxnLst/>
            <a:rect l="l" t="t" r="r" b="b"/>
            <a:pathLst>
              <a:path w="695325" h="181610">
                <a:moveTo>
                  <a:pt x="0" y="48262"/>
                </a:moveTo>
                <a:lnTo>
                  <a:pt x="56511" y="96271"/>
                </a:lnTo>
                <a:lnTo>
                  <a:pt x="118454" y="133612"/>
                </a:lnTo>
                <a:lnTo>
                  <a:pt x="184470" y="160284"/>
                </a:lnTo>
                <a:lnTo>
                  <a:pt x="253202" y="176287"/>
                </a:lnTo>
                <a:lnTo>
                  <a:pt x="323291" y="181621"/>
                </a:lnTo>
                <a:lnTo>
                  <a:pt x="358420" y="180287"/>
                </a:lnTo>
                <a:lnTo>
                  <a:pt x="428000" y="169619"/>
                </a:lnTo>
                <a:lnTo>
                  <a:pt x="495544" y="148281"/>
                </a:lnTo>
                <a:lnTo>
                  <a:pt x="559693" y="116275"/>
                </a:lnTo>
                <a:lnTo>
                  <a:pt x="619090" y="73600"/>
                </a:lnTo>
                <a:lnTo>
                  <a:pt x="646582" y="48262"/>
                </a:lnTo>
                <a:lnTo>
                  <a:pt x="694844" y="0"/>
                </a:lnTo>
              </a:path>
            </a:pathLst>
          </a:custGeom>
          <a:ln w="25400">
            <a:solidFill>
              <a:srgbClr val="768591"/>
            </a:solidFill>
          </a:ln>
        </p:spPr>
        <p:txBody>
          <a:bodyPr wrap="square" lIns="0" tIns="0" rIns="0" bIns="0" rtlCol="0"/>
          <a:lstStyle/>
          <a:p>
            <a:endParaRPr/>
          </a:p>
        </p:txBody>
      </p:sp>
      <p:sp>
        <p:nvSpPr>
          <p:cNvPr id="5" name="object 4"/>
          <p:cNvSpPr/>
          <p:nvPr userDrawn="1"/>
        </p:nvSpPr>
        <p:spPr>
          <a:xfrm>
            <a:off x="13032880" y="3714755"/>
            <a:ext cx="1597660" cy="2319020"/>
          </a:xfrm>
          <a:custGeom>
            <a:avLst/>
            <a:gdLst/>
            <a:ahLst/>
            <a:cxnLst/>
            <a:rect l="l" t="t" r="r" b="b"/>
            <a:pathLst>
              <a:path w="1597659" h="2319020">
                <a:moveTo>
                  <a:pt x="1597519" y="181612"/>
                </a:moveTo>
                <a:lnTo>
                  <a:pt x="1549257" y="133350"/>
                </a:lnTo>
                <a:lnTo>
                  <a:pt x="1492745" y="85343"/>
                </a:lnTo>
                <a:lnTo>
                  <a:pt x="1430802" y="48005"/>
                </a:lnTo>
                <a:lnTo>
                  <a:pt x="1364786" y="21336"/>
                </a:lnTo>
                <a:lnTo>
                  <a:pt x="1296055" y="5333"/>
                </a:lnTo>
                <a:lnTo>
                  <a:pt x="1225965" y="0"/>
                </a:lnTo>
                <a:lnTo>
                  <a:pt x="1190836" y="1333"/>
                </a:lnTo>
                <a:lnTo>
                  <a:pt x="1121256" y="12001"/>
                </a:lnTo>
                <a:lnTo>
                  <a:pt x="1053713" y="33337"/>
                </a:lnTo>
                <a:lnTo>
                  <a:pt x="989563" y="65341"/>
                </a:lnTo>
                <a:lnTo>
                  <a:pt x="930166" y="108013"/>
                </a:lnTo>
                <a:lnTo>
                  <a:pt x="133359" y="902677"/>
                </a:lnTo>
                <a:lnTo>
                  <a:pt x="85350" y="959189"/>
                </a:lnTo>
                <a:lnTo>
                  <a:pt x="48009" y="1021132"/>
                </a:lnTo>
                <a:lnTo>
                  <a:pt x="21337" y="1087148"/>
                </a:lnTo>
                <a:lnTo>
                  <a:pt x="5334" y="1155879"/>
                </a:lnTo>
                <a:lnTo>
                  <a:pt x="0" y="1225969"/>
                </a:lnTo>
                <a:lnTo>
                  <a:pt x="1333" y="1261098"/>
                </a:lnTo>
                <a:lnTo>
                  <a:pt x="12002" y="1330678"/>
                </a:lnTo>
                <a:lnTo>
                  <a:pt x="33339" y="1398221"/>
                </a:lnTo>
                <a:lnTo>
                  <a:pt x="65346" y="1462371"/>
                </a:lnTo>
                <a:lnTo>
                  <a:pt x="108021" y="1521768"/>
                </a:lnTo>
                <a:lnTo>
                  <a:pt x="133359" y="1549260"/>
                </a:lnTo>
                <a:lnTo>
                  <a:pt x="902674" y="2318575"/>
                </a:lnTo>
              </a:path>
            </a:pathLst>
          </a:custGeom>
          <a:ln w="25400">
            <a:solidFill>
              <a:srgbClr val="768591"/>
            </a:solidFill>
          </a:ln>
        </p:spPr>
        <p:txBody>
          <a:bodyPr wrap="square" lIns="0" tIns="0" rIns="0" bIns="0" rtlCol="0"/>
          <a:lstStyle/>
          <a:p>
            <a:endParaRPr/>
          </a:p>
        </p:txBody>
      </p:sp>
      <p:sp>
        <p:nvSpPr>
          <p:cNvPr id="6" name="object 5"/>
          <p:cNvSpPr/>
          <p:nvPr userDrawn="1"/>
        </p:nvSpPr>
        <p:spPr>
          <a:xfrm>
            <a:off x="8530612" y="3924120"/>
            <a:ext cx="6099810" cy="4305935"/>
          </a:xfrm>
          <a:custGeom>
            <a:avLst/>
            <a:gdLst/>
            <a:ahLst/>
            <a:cxnLst/>
            <a:rect l="l" t="t" r="r" b="b"/>
            <a:pathLst>
              <a:path w="6099809" h="4305934">
                <a:moveTo>
                  <a:pt x="0" y="4305479"/>
                </a:moveTo>
                <a:lnTo>
                  <a:pt x="33763" y="4259614"/>
                </a:lnTo>
                <a:lnTo>
                  <a:pt x="4157874" y="133350"/>
                </a:lnTo>
                <a:lnTo>
                  <a:pt x="4214386" y="85343"/>
                </a:lnTo>
                <a:lnTo>
                  <a:pt x="4276329" y="48005"/>
                </a:lnTo>
                <a:lnTo>
                  <a:pt x="4342345" y="21336"/>
                </a:lnTo>
                <a:lnTo>
                  <a:pt x="4411076" y="5333"/>
                </a:lnTo>
                <a:lnTo>
                  <a:pt x="4481165" y="0"/>
                </a:lnTo>
                <a:lnTo>
                  <a:pt x="4516295" y="1333"/>
                </a:lnTo>
                <a:lnTo>
                  <a:pt x="4585875" y="12001"/>
                </a:lnTo>
                <a:lnTo>
                  <a:pt x="4653418" y="33337"/>
                </a:lnTo>
                <a:lnTo>
                  <a:pt x="4717567" y="65341"/>
                </a:lnTo>
                <a:lnTo>
                  <a:pt x="4776964" y="108013"/>
                </a:lnTo>
                <a:lnTo>
                  <a:pt x="4804456" y="133350"/>
                </a:lnTo>
                <a:lnTo>
                  <a:pt x="6099786" y="1428688"/>
                </a:lnTo>
              </a:path>
            </a:pathLst>
          </a:custGeom>
          <a:ln w="25400">
            <a:solidFill>
              <a:srgbClr val="F2F3F4"/>
            </a:solidFill>
          </a:ln>
        </p:spPr>
        <p:txBody>
          <a:bodyPr wrap="square" lIns="0" tIns="0" rIns="0" bIns="0" rtlCol="0"/>
          <a:lstStyle/>
          <a:p>
            <a:endParaRPr/>
          </a:p>
        </p:txBody>
      </p:sp>
      <p:sp>
        <p:nvSpPr>
          <p:cNvPr id="7" name="object 6"/>
          <p:cNvSpPr/>
          <p:nvPr userDrawn="1"/>
        </p:nvSpPr>
        <p:spPr>
          <a:xfrm>
            <a:off x="13573943" y="7173143"/>
            <a:ext cx="1056640" cy="1056640"/>
          </a:xfrm>
          <a:custGeom>
            <a:avLst/>
            <a:gdLst/>
            <a:ahLst/>
            <a:cxnLst/>
            <a:rect l="l" t="t" r="r" b="b"/>
            <a:pathLst>
              <a:path w="1056640" h="1056640">
                <a:moveTo>
                  <a:pt x="1056456" y="0"/>
                </a:moveTo>
                <a:lnTo>
                  <a:pt x="0" y="1056456"/>
                </a:lnTo>
              </a:path>
            </a:pathLst>
          </a:custGeom>
          <a:ln w="25400">
            <a:solidFill>
              <a:srgbClr val="F2F3F4"/>
            </a:solidFill>
          </a:ln>
        </p:spPr>
        <p:txBody>
          <a:bodyPr wrap="square" lIns="0" tIns="0" rIns="0" bIns="0" rtlCol="0"/>
          <a:lstStyle/>
          <a:p>
            <a:endParaRPr/>
          </a:p>
        </p:txBody>
      </p:sp>
      <p:sp>
        <p:nvSpPr>
          <p:cNvPr id="13" name="Title 3"/>
          <p:cNvSpPr>
            <a:spLocks noGrp="1"/>
          </p:cNvSpPr>
          <p:nvPr>
            <p:ph type="title" hasCustomPrompt="1"/>
          </p:nvPr>
        </p:nvSpPr>
        <p:spPr>
          <a:xfrm>
            <a:off x="1447800" y="1143000"/>
            <a:ext cx="7086600" cy="304800"/>
          </a:xfrm>
          <a:prstGeom prst="rect">
            <a:avLst/>
          </a:prstGeom>
        </p:spPr>
        <p:txBody>
          <a:bodyPr vert="horz"/>
          <a:lstStyle>
            <a:lvl1pPr>
              <a:defRPr sz="1200" b="0" i="0">
                <a:solidFill>
                  <a:srgbClr val="2B4F90"/>
                </a:solidFill>
                <a:latin typeface="Univers 55"/>
                <a:cs typeface="Univers 55"/>
              </a:defRPr>
            </a:lvl1pPr>
          </a:lstStyle>
          <a:p>
            <a:r>
              <a:rPr lang="en-US" dirty="0" smtClean="0"/>
              <a:t>CLICK HERE TO ADD PRESNETATION NAME</a:t>
            </a:r>
            <a:endParaRPr lang="en-US" dirty="0"/>
          </a:p>
        </p:txBody>
      </p:sp>
      <p:sp>
        <p:nvSpPr>
          <p:cNvPr id="14" name="Text Placeholder 12"/>
          <p:cNvSpPr>
            <a:spLocks noGrp="1"/>
          </p:cNvSpPr>
          <p:nvPr>
            <p:ph type="body" sz="quarter" idx="10" hasCustomPrompt="1"/>
          </p:nvPr>
        </p:nvSpPr>
        <p:spPr>
          <a:xfrm>
            <a:off x="1447800" y="2842621"/>
            <a:ext cx="7086600" cy="433979"/>
          </a:xfrm>
          <a:prstGeom prst="rect">
            <a:avLst/>
          </a:prstGeom>
        </p:spPr>
        <p:txBody>
          <a:bodyPr vert="horz"/>
          <a:lstStyle>
            <a:lvl1pPr marL="0" algn="l">
              <a:defRPr sz="2400" b="0" i="0">
                <a:solidFill>
                  <a:srgbClr val="303D47"/>
                </a:solidFill>
                <a:latin typeface="Univers 55"/>
                <a:cs typeface="Univers 55"/>
              </a:defRPr>
            </a:lvl1pPr>
          </a:lstStyle>
          <a:p>
            <a:pPr marL="12700"/>
            <a:r>
              <a:rPr lang="en-US" dirty="0" smtClean="0"/>
              <a:t>CLICK TO ADD TITLE</a:t>
            </a:r>
          </a:p>
          <a:p>
            <a:pPr marL="12700"/>
            <a:endParaRPr lang="en-US" dirty="0" smtClean="0"/>
          </a:p>
        </p:txBody>
      </p:sp>
      <p:sp>
        <p:nvSpPr>
          <p:cNvPr id="15" name="Text Placeholder 16"/>
          <p:cNvSpPr>
            <a:spLocks noGrp="1"/>
          </p:cNvSpPr>
          <p:nvPr>
            <p:ph type="body" sz="quarter" idx="11"/>
          </p:nvPr>
        </p:nvSpPr>
        <p:spPr>
          <a:xfrm>
            <a:off x="1447800" y="3352800"/>
            <a:ext cx="4191000" cy="1524000"/>
          </a:xfrm>
          <a:prstGeom prst="rect">
            <a:avLst/>
          </a:prstGeom>
        </p:spPr>
        <p:txBody>
          <a:bodyPr vert="horz"/>
          <a:lstStyle>
            <a:lvl1pPr marL="156845" marR="0" indent="-144145" defTabSz="914400" eaLnBrk="1" fontAlgn="auto" latinLnBrk="0" hangingPunct="1">
              <a:lnSpc>
                <a:spcPct val="120000"/>
              </a:lnSpc>
              <a:spcBef>
                <a:spcPts val="0"/>
              </a:spcBef>
              <a:spcAft>
                <a:spcPts val="0"/>
              </a:spcAft>
              <a:buClr>
                <a:srgbClr val="333D47"/>
              </a:buClr>
              <a:buSzTx/>
              <a:buFont typeface="Hoefler Text"/>
              <a:buChar char="•"/>
              <a:tabLst>
                <a:tab pos="147955" algn="l"/>
              </a:tabLst>
              <a:defRPr>
                <a:solidFill>
                  <a:srgbClr val="303D47"/>
                </a:solidFill>
                <a:latin typeface="Hoefler Text"/>
                <a:cs typeface="Hoefler Text"/>
              </a:defRPr>
            </a:lvl1pPr>
          </a:lstStyle>
          <a:p>
            <a:pPr lvl="0"/>
            <a:r>
              <a:rPr lang="en-US" dirty="0" smtClean="0"/>
              <a:t>Click to edit Master text styles</a:t>
            </a:r>
          </a:p>
          <a:p>
            <a:pPr marL="156845" indent="-144145">
              <a:lnSpc>
                <a:spcPct val="120000"/>
              </a:lnSpc>
              <a:buClr>
                <a:srgbClr val="333D47"/>
              </a:buClr>
              <a:buFont typeface="Hoefler Text"/>
              <a:buChar char="•"/>
              <a:tabLst>
                <a:tab pos="147955" algn="l"/>
              </a:tabLst>
            </a:pPr>
            <a:r>
              <a:rPr lang="en-US" sz="1800" dirty="0" smtClean="0">
                <a:solidFill>
                  <a:srgbClr val="333D47"/>
                </a:solidFill>
                <a:latin typeface="Hoefler Text"/>
                <a:cs typeface="Hoefler Text"/>
              </a:rPr>
              <a:t>Bullet 2</a:t>
            </a:r>
            <a:endParaRPr lang="en-US" sz="1800" dirty="0" smtClean="0">
              <a:latin typeface="Hoefler Text"/>
              <a:cs typeface="Hoefler Text"/>
            </a:endParaRPr>
          </a:p>
          <a:p>
            <a:pPr marL="156845" indent="-144145">
              <a:lnSpc>
                <a:spcPct val="120000"/>
              </a:lnSpc>
              <a:buClr>
                <a:srgbClr val="333D47"/>
              </a:buClr>
              <a:buFont typeface="Hoefler Text"/>
              <a:buChar char="•"/>
              <a:tabLst>
                <a:tab pos="147955" algn="l"/>
              </a:tabLst>
            </a:pPr>
            <a:r>
              <a:rPr lang="en-US" sz="1800" dirty="0" smtClean="0">
                <a:solidFill>
                  <a:srgbClr val="333D47"/>
                </a:solidFill>
                <a:latin typeface="Hoefler Text"/>
                <a:cs typeface="Hoefler Text"/>
              </a:rPr>
              <a:t>Bullet 3</a:t>
            </a:r>
          </a:p>
          <a:p>
            <a:pPr marL="156845" indent="-144145">
              <a:lnSpc>
                <a:spcPct val="120000"/>
              </a:lnSpc>
              <a:buClr>
                <a:srgbClr val="333D47"/>
              </a:buClr>
              <a:buFont typeface="Hoefler Text"/>
              <a:buChar char="•"/>
              <a:tabLst>
                <a:tab pos="147955" algn="l"/>
              </a:tabLst>
            </a:pPr>
            <a:r>
              <a:rPr lang="en-US" sz="1800" dirty="0" smtClean="0">
                <a:solidFill>
                  <a:srgbClr val="333D47"/>
                </a:solidFill>
                <a:latin typeface="Hoefler Text"/>
                <a:cs typeface="Hoefler Text"/>
              </a:rPr>
              <a:t>Bullet 4</a:t>
            </a:r>
            <a:endParaRPr lang="en-US" sz="1800" dirty="0" smtClean="0">
              <a:latin typeface="Hoefler Text"/>
              <a:cs typeface="Hoefler Text"/>
            </a:endParaRPr>
          </a:p>
          <a:p>
            <a:pPr marL="156845" indent="-144145">
              <a:lnSpc>
                <a:spcPct val="120000"/>
              </a:lnSpc>
              <a:buClr>
                <a:srgbClr val="333D47"/>
              </a:buClr>
              <a:buFont typeface="Hoefler Text"/>
              <a:buChar char="•"/>
              <a:tabLst>
                <a:tab pos="147955" algn="l"/>
              </a:tabLst>
            </a:pPr>
            <a:r>
              <a:rPr lang="en-US" sz="1800" dirty="0" smtClean="0">
                <a:solidFill>
                  <a:srgbClr val="333D47"/>
                </a:solidFill>
                <a:latin typeface="Hoefler Text"/>
                <a:cs typeface="Hoefler Text"/>
              </a:rPr>
              <a:t>Bullet 5</a:t>
            </a:r>
            <a:endParaRPr lang="en-US" sz="1800" dirty="0" smtClean="0">
              <a:latin typeface="Hoefler Text"/>
              <a:cs typeface="Hoefler Text"/>
            </a:endParaRPr>
          </a:p>
          <a:p>
            <a:pPr marL="156845" indent="-144145">
              <a:lnSpc>
                <a:spcPct val="120000"/>
              </a:lnSpc>
              <a:buClr>
                <a:srgbClr val="333D47"/>
              </a:buClr>
              <a:buFont typeface="Hoefler Text"/>
              <a:buChar char="•"/>
              <a:tabLst>
                <a:tab pos="147955" algn="l"/>
              </a:tabLst>
            </a:pPr>
            <a:r>
              <a:rPr lang="en-US" sz="1800" dirty="0" smtClean="0">
                <a:solidFill>
                  <a:srgbClr val="333D47"/>
                </a:solidFill>
                <a:latin typeface="Hoefler Text"/>
                <a:cs typeface="Hoefler Text"/>
              </a:rPr>
              <a:t>Bullet 6</a:t>
            </a:r>
            <a:endParaRPr lang="en-US" sz="1800" dirty="0" smtClean="0">
              <a:latin typeface="Hoefler Text"/>
              <a:cs typeface="Hoefler Text"/>
            </a:endParaRPr>
          </a:p>
          <a:p>
            <a:pPr marL="156845" indent="-144145">
              <a:lnSpc>
                <a:spcPct val="120000"/>
              </a:lnSpc>
              <a:buClr>
                <a:srgbClr val="333D47"/>
              </a:buClr>
              <a:buFont typeface="Hoefler Text"/>
              <a:buChar char="•"/>
              <a:tabLst>
                <a:tab pos="147955" algn="l"/>
              </a:tabLst>
            </a:pPr>
            <a:endParaRPr lang="en-US" sz="1800" dirty="0" smtClean="0">
              <a:latin typeface="Hoefler Text"/>
              <a:cs typeface="Hoefler Text"/>
            </a:endParaRPr>
          </a:p>
        </p:txBody>
      </p:sp>
    </p:spTree>
    <p:extLst>
      <p:ext uri="{BB962C8B-B14F-4D97-AF65-F5344CB8AC3E}">
        <p14:creationId xmlns:p14="http://schemas.microsoft.com/office/powerpoint/2010/main" val="34425605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ody Copy Slide 9">
    <p:spTree>
      <p:nvGrpSpPr>
        <p:cNvPr id="1" name=""/>
        <p:cNvGrpSpPr/>
        <p:nvPr/>
      </p:nvGrpSpPr>
      <p:grpSpPr>
        <a:xfrm>
          <a:off x="0" y="0"/>
          <a:ext cx="0" cy="0"/>
          <a:chOff x="0" y="0"/>
          <a:chExt cx="0" cy="0"/>
        </a:xfrm>
      </p:grpSpPr>
      <p:sp>
        <p:nvSpPr>
          <p:cNvPr id="6" name="bk object 17"/>
          <p:cNvSpPr/>
          <p:nvPr userDrawn="1"/>
        </p:nvSpPr>
        <p:spPr>
          <a:xfrm>
            <a:off x="11424410" y="0"/>
            <a:ext cx="3206115" cy="4402455"/>
          </a:xfrm>
          <a:custGeom>
            <a:avLst/>
            <a:gdLst/>
            <a:ahLst/>
            <a:cxnLst/>
            <a:rect l="l" t="t" r="r" b="b"/>
            <a:pathLst>
              <a:path w="3206115" h="4402455">
                <a:moveTo>
                  <a:pt x="816098" y="0"/>
                </a:moveTo>
                <a:lnTo>
                  <a:pt x="133359" y="682739"/>
                </a:lnTo>
                <a:lnTo>
                  <a:pt x="85350" y="739251"/>
                </a:lnTo>
                <a:lnTo>
                  <a:pt x="48009" y="801194"/>
                </a:lnTo>
                <a:lnTo>
                  <a:pt x="21337" y="867210"/>
                </a:lnTo>
                <a:lnTo>
                  <a:pt x="5334" y="935941"/>
                </a:lnTo>
                <a:lnTo>
                  <a:pt x="0" y="1006030"/>
                </a:lnTo>
                <a:lnTo>
                  <a:pt x="1333" y="1041160"/>
                </a:lnTo>
                <a:lnTo>
                  <a:pt x="12002" y="1110740"/>
                </a:lnTo>
                <a:lnTo>
                  <a:pt x="33339" y="1178283"/>
                </a:lnTo>
                <a:lnTo>
                  <a:pt x="65346" y="1242432"/>
                </a:lnTo>
                <a:lnTo>
                  <a:pt x="108021" y="1301829"/>
                </a:lnTo>
                <a:lnTo>
                  <a:pt x="133359" y="1329321"/>
                </a:lnTo>
                <a:lnTo>
                  <a:pt x="3205989" y="4401952"/>
                </a:lnTo>
              </a:path>
            </a:pathLst>
          </a:custGeom>
          <a:ln w="25400">
            <a:solidFill>
              <a:srgbClr val="A3D55D"/>
            </a:solidFill>
          </a:ln>
        </p:spPr>
        <p:txBody>
          <a:bodyPr wrap="square" lIns="0" tIns="0" rIns="0" bIns="0" rtlCol="0"/>
          <a:lstStyle/>
          <a:p>
            <a:endParaRPr/>
          </a:p>
        </p:txBody>
      </p:sp>
      <p:sp>
        <p:nvSpPr>
          <p:cNvPr id="7" name="bk object 18"/>
          <p:cNvSpPr/>
          <p:nvPr userDrawn="1"/>
        </p:nvSpPr>
        <p:spPr>
          <a:xfrm>
            <a:off x="12456802" y="5568126"/>
            <a:ext cx="2173605" cy="2452370"/>
          </a:xfrm>
          <a:custGeom>
            <a:avLst/>
            <a:gdLst/>
            <a:ahLst/>
            <a:cxnLst/>
            <a:rect l="l" t="t" r="r" b="b"/>
            <a:pathLst>
              <a:path w="2173605" h="2452370">
                <a:moveTo>
                  <a:pt x="1225969" y="0"/>
                </a:moveTo>
                <a:lnTo>
                  <a:pt x="1155879" y="5334"/>
                </a:lnTo>
                <a:lnTo>
                  <a:pt x="1087148" y="21337"/>
                </a:lnTo>
                <a:lnTo>
                  <a:pt x="1021132" y="48009"/>
                </a:lnTo>
                <a:lnTo>
                  <a:pt x="959189" y="85350"/>
                </a:lnTo>
                <a:lnTo>
                  <a:pt x="902677" y="133359"/>
                </a:lnTo>
                <a:lnTo>
                  <a:pt x="133350" y="902674"/>
                </a:lnTo>
                <a:lnTo>
                  <a:pt x="85344" y="959186"/>
                </a:lnTo>
                <a:lnTo>
                  <a:pt x="48005" y="1021129"/>
                </a:lnTo>
                <a:lnTo>
                  <a:pt x="21336" y="1087145"/>
                </a:lnTo>
                <a:lnTo>
                  <a:pt x="5334" y="1155876"/>
                </a:lnTo>
                <a:lnTo>
                  <a:pt x="0" y="1225965"/>
                </a:lnTo>
                <a:lnTo>
                  <a:pt x="1333" y="1261095"/>
                </a:lnTo>
                <a:lnTo>
                  <a:pt x="12001" y="1330675"/>
                </a:lnTo>
                <a:lnTo>
                  <a:pt x="33337" y="1398218"/>
                </a:lnTo>
                <a:lnTo>
                  <a:pt x="65341" y="1462367"/>
                </a:lnTo>
                <a:lnTo>
                  <a:pt x="108013" y="1521764"/>
                </a:lnTo>
                <a:lnTo>
                  <a:pt x="902677" y="2318572"/>
                </a:lnTo>
                <a:lnTo>
                  <a:pt x="959189" y="2366581"/>
                </a:lnTo>
                <a:lnTo>
                  <a:pt x="1021132" y="2403922"/>
                </a:lnTo>
                <a:lnTo>
                  <a:pt x="1087148" y="2430594"/>
                </a:lnTo>
                <a:lnTo>
                  <a:pt x="1155879" y="2446597"/>
                </a:lnTo>
                <a:lnTo>
                  <a:pt x="1225969" y="2451931"/>
                </a:lnTo>
                <a:lnTo>
                  <a:pt x="1261098" y="2450598"/>
                </a:lnTo>
                <a:lnTo>
                  <a:pt x="1330678" y="2439929"/>
                </a:lnTo>
                <a:lnTo>
                  <a:pt x="1398221" y="2418591"/>
                </a:lnTo>
                <a:lnTo>
                  <a:pt x="1462371" y="2386585"/>
                </a:lnTo>
                <a:lnTo>
                  <a:pt x="1521768" y="2343910"/>
                </a:lnTo>
                <a:lnTo>
                  <a:pt x="2173596" y="1694235"/>
                </a:lnTo>
                <a:lnTo>
                  <a:pt x="2173596" y="757695"/>
                </a:lnTo>
                <a:lnTo>
                  <a:pt x="1549260" y="133359"/>
                </a:lnTo>
                <a:lnTo>
                  <a:pt x="1492748" y="85350"/>
                </a:lnTo>
                <a:lnTo>
                  <a:pt x="1430805" y="48009"/>
                </a:lnTo>
                <a:lnTo>
                  <a:pt x="1364789" y="21337"/>
                </a:lnTo>
                <a:lnTo>
                  <a:pt x="1296058" y="5334"/>
                </a:lnTo>
                <a:lnTo>
                  <a:pt x="1225969" y="0"/>
                </a:lnTo>
                <a:close/>
              </a:path>
            </a:pathLst>
          </a:custGeom>
          <a:solidFill>
            <a:srgbClr val="0088C0"/>
          </a:solidFill>
        </p:spPr>
        <p:txBody>
          <a:bodyPr wrap="square" lIns="0" tIns="0" rIns="0" bIns="0" rtlCol="0"/>
          <a:lstStyle/>
          <a:p>
            <a:endParaRPr/>
          </a:p>
        </p:txBody>
      </p:sp>
      <p:sp>
        <p:nvSpPr>
          <p:cNvPr id="8" name="bk object 19"/>
          <p:cNvSpPr/>
          <p:nvPr userDrawn="1"/>
        </p:nvSpPr>
        <p:spPr>
          <a:xfrm>
            <a:off x="6853199" y="0"/>
            <a:ext cx="6894280" cy="6604161"/>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9" name="bk object 20"/>
          <p:cNvSpPr/>
          <p:nvPr userDrawn="1"/>
        </p:nvSpPr>
        <p:spPr>
          <a:xfrm>
            <a:off x="7507381" y="4687190"/>
            <a:ext cx="5912485" cy="3538854"/>
          </a:xfrm>
          <a:custGeom>
            <a:avLst/>
            <a:gdLst/>
            <a:ahLst/>
            <a:cxnLst/>
            <a:rect l="l" t="t" r="r" b="b"/>
            <a:pathLst>
              <a:path w="5912484" h="3538854">
                <a:moveTo>
                  <a:pt x="0" y="3538764"/>
                </a:moveTo>
                <a:lnTo>
                  <a:pt x="9755" y="3477166"/>
                </a:lnTo>
                <a:lnTo>
                  <a:pt x="31092" y="3409624"/>
                </a:lnTo>
                <a:lnTo>
                  <a:pt x="63099" y="3345476"/>
                </a:lnTo>
                <a:lnTo>
                  <a:pt x="105774" y="3286081"/>
                </a:lnTo>
                <a:lnTo>
                  <a:pt x="3256341" y="133350"/>
                </a:lnTo>
                <a:lnTo>
                  <a:pt x="3312853" y="85343"/>
                </a:lnTo>
                <a:lnTo>
                  <a:pt x="3374795" y="48005"/>
                </a:lnTo>
                <a:lnTo>
                  <a:pt x="3440811" y="21336"/>
                </a:lnTo>
                <a:lnTo>
                  <a:pt x="3509543" y="5333"/>
                </a:lnTo>
                <a:lnTo>
                  <a:pt x="3579632" y="0"/>
                </a:lnTo>
                <a:lnTo>
                  <a:pt x="3614761" y="1333"/>
                </a:lnTo>
                <a:lnTo>
                  <a:pt x="3684341" y="12001"/>
                </a:lnTo>
                <a:lnTo>
                  <a:pt x="3751885" y="33337"/>
                </a:lnTo>
                <a:lnTo>
                  <a:pt x="3816034" y="65341"/>
                </a:lnTo>
                <a:lnTo>
                  <a:pt x="3875431" y="108013"/>
                </a:lnTo>
                <a:lnTo>
                  <a:pt x="5778942" y="2009381"/>
                </a:lnTo>
                <a:lnTo>
                  <a:pt x="5826951" y="2065893"/>
                </a:lnTo>
                <a:lnTo>
                  <a:pt x="5864292" y="2127835"/>
                </a:lnTo>
                <a:lnTo>
                  <a:pt x="5890964" y="2193851"/>
                </a:lnTo>
                <a:lnTo>
                  <a:pt x="5906967" y="2262583"/>
                </a:lnTo>
                <a:lnTo>
                  <a:pt x="5912301" y="2332672"/>
                </a:lnTo>
                <a:lnTo>
                  <a:pt x="5910968" y="2367801"/>
                </a:lnTo>
                <a:lnTo>
                  <a:pt x="5900299" y="2437381"/>
                </a:lnTo>
                <a:lnTo>
                  <a:pt x="5878961" y="2504925"/>
                </a:lnTo>
                <a:lnTo>
                  <a:pt x="5846955" y="2569074"/>
                </a:lnTo>
                <a:lnTo>
                  <a:pt x="5804280" y="2628471"/>
                </a:lnTo>
                <a:lnTo>
                  <a:pt x="4896141" y="3538764"/>
                </a:lnTo>
              </a:path>
            </a:pathLst>
          </a:custGeom>
          <a:ln w="25400">
            <a:solidFill>
              <a:srgbClr val="D60056"/>
            </a:solidFill>
          </a:ln>
        </p:spPr>
        <p:txBody>
          <a:bodyPr wrap="square" lIns="0" tIns="0" rIns="0" bIns="0" rtlCol="0"/>
          <a:lstStyle/>
          <a:p>
            <a:endParaRPr/>
          </a:p>
        </p:txBody>
      </p:sp>
      <p:sp>
        <p:nvSpPr>
          <p:cNvPr id="15" name="Text Placeholder 16"/>
          <p:cNvSpPr>
            <a:spLocks noGrp="1"/>
          </p:cNvSpPr>
          <p:nvPr>
            <p:ph type="body" sz="quarter" idx="11"/>
          </p:nvPr>
        </p:nvSpPr>
        <p:spPr>
          <a:xfrm>
            <a:off x="1447800" y="3352800"/>
            <a:ext cx="4191000" cy="1524000"/>
          </a:xfrm>
          <a:prstGeom prst="rect">
            <a:avLst/>
          </a:prstGeom>
        </p:spPr>
        <p:txBody>
          <a:bodyPr vert="horz"/>
          <a:lstStyle>
            <a:lvl1pPr marL="156845" marR="0" indent="-144145" defTabSz="914400" eaLnBrk="1" fontAlgn="auto" latinLnBrk="0" hangingPunct="1">
              <a:lnSpc>
                <a:spcPct val="120000"/>
              </a:lnSpc>
              <a:spcBef>
                <a:spcPts val="0"/>
              </a:spcBef>
              <a:spcAft>
                <a:spcPts val="0"/>
              </a:spcAft>
              <a:buClr>
                <a:srgbClr val="333D47"/>
              </a:buClr>
              <a:buSzTx/>
              <a:buFont typeface="Hoefler Text"/>
              <a:buChar char="•"/>
              <a:tabLst>
                <a:tab pos="147955" algn="l"/>
              </a:tabLst>
              <a:defRPr>
                <a:solidFill>
                  <a:srgbClr val="303D47"/>
                </a:solidFill>
                <a:latin typeface="Hoefler Text"/>
                <a:cs typeface="Hoefler Text"/>
              </a:defRPr>
            </a:lvl1pPr>
          </a:lstStyle>
          <a:p>
            <a:pPr lvl="0"/>
            <a:r>
              <a:rPr lang="en-US" dirty="0" smtClean="0"/>
              <a:t>Click to edit Master text styles</a:t>
            </a:r>
          </a:p>
          <a:p>
            <a:pPr marL="156845" indent="-144145">
              <a:lnSpc>
                <a:spcPct val="120000"/>
              </a:lnSpc>
              <a:buClr>
                <a:srgbClr val="333D47"/>
              </a:buClr>
              <a:buFont typeface="Hoefler Text"/>
              <a:buChar char="•"/>
              <a:tabLst>
                <a:tab pos="147955" algn="l"/>
              </a:tabLst>
            </a:pPr>
            <a:r>
              <a:rPr lang="en-US" sz="1800" dirty="0" smtClean="0">
                <a:solidFill>
                  <a:srgbClr val="333D47"/>
                </a:solidFill>
                <a:latin typeface="Hoefler Text"/>
                <a:cs typeface="Hoefler Text"/>
              </a:rPr>
              <a:t>Bullet 2</a:t>
            </a:r>
            <a:endParaRPr lang="en-US" sz="1800" dirty="0" smtClean="0">
              <a:latin typeface="Hoefler Text"/>
              <a:cs typeface="Hoefler Text"/>
            </a:endParaRPr>
          </a:p>
          <a:p>
            <a:pPr marL="156845" indent="-144145">
              <a:lnSpc>
                <a:spcPct val="120000"/>
              </a:lnSpc>
              <a:buClr>
                <a:srgbClr val="333D47"/>
              </a:buClr>
              <a:buFont typeface="Hoefler Text"/>
              <a:buChar char="•"/>
              <a:tabLst>
                <a:tab pos="147955" algn="l"/>
              </a:tabLst>
            </a:pPr>
            <a:r>
              <a:rPr lang="en-US" sz="1800" dirty="0" smtClean="0">
                <a:solidFill>
                  <a:srgbClr val="333D47"/>
                </a:solidFill>
                <a:latin typeface="Hoefler Text"/>
                <a:cs typeface="Hoefler Text"/>
              </a:rPr>
              <a:t>Bullet 3</a:t>
            </a:r>
          </a:p>
          <a:p>
            <a:pPr marL="156845" indent="-144145">
              <a:lnSpc>
                <a:spcPct val="120000"/>
              </a:lnSpc>
              <a:buClr>
                <a:srgbClr val="333D47"/>
              </a:buClr>
              <a:buFont typeface="Hoefler Text"/>
              <a:buChar char="•"/>
              <a:tabLst>
                <a:tab pos="147955" algn="l"/>
              </a:tabLst>
            </a:pPr>
            <a:r>
              <a:rPr lang="en-US" sz="1800" dirty="0" smtClean="0">
                <a:solidFill>
                  <a:srgbClr val="333D47"/>
                </a:solidFill>
                <a:latin typeface="Hoefler Text"/>
                <a:cs typeface="Hoefler Text"/>
              </a:rPr>
              <a:t>Bullet 4</a:t>
            </a:r>
            <a:endParaRPr lang="en-US" sz="1800" dirty="0" smtClean="0">
              <a:latin typeface="Hoefler Text"/>
              <a:cs typeface="Hoefler Text"/>
            </a:endParaRPr>
          </a:p>
          <a:p>
            <a:pPr marL="156845" indent="-144145">
              <a:lnSpc>
                <a:spcPct val="120000"/>
              </a:lnSpc>
              <a:buClr>
                <a:srgbClr val="333D47"/>
              </a:buClr>
              <a:buFont typeface="Hoefler Text"/>
              <a:buChar char="•"/>
              <a:tabLst>
                <a:tab pos="147955" algn="l"/>
              </a:tabLst>
            </a:pPr>
            <a:r>
              <a:rPr lang="en-US" sz="1800" dirty="0" smtClean="0">
                <a:solidFill>
                  <a:srgbClr val="333D47"/>
                </a:solidFill>
                <a:latin typeface="Hoefler Text"/>
                <a:cs typeface="Hoefler Text"/>
              </a:rPr>
              <a:t>Bullet 5</a:t>
            </a:r>
            <a:endParaRPr lang="en-US" sz="1800" dirty="0" smtClean="0">
              <a:latin typeface="Hoefler Text"/>
              <a:cs typeface="Hoefler Text"/>
            </a:endParaRPr>
          </a:p>
          <a:p>
            <a:pPr marL="156845" indent="-144145">
              <a:lnSpc>
                <a:spcPct val="120000"/>
              </a:lnSpc>
              <a:buClr>
                <a:srgbClr val="333D47"/>
              </a:buClr>
              <a:buFont typeface="Hoefler Text"/>
              <a:buChar char="•"/>
              <a:tabLst>
                <a:tab pos="147955" algn="l"/>
              </a:tabLst>
            </a:pPr>
            <a:r>
              <a:rPr lang="en-US" sz="1800" dirty="0" smtClean="0">
                <a:solidFill>
                  <a:srgbClr val="333D47"/>
                </a:solidFill>
                <a:latin typeface="Hoefler Text"/>
                <a:cs typeface="Hoefler Text"/>
              </a:rPr>
              <a:t>Bullet 6</a:t>
            </a:r>
            <a:endParaRPr lang="en-US" sz="1800" dirty="0" smtClean="0">
              <a:latin typeface="Hoefler Text"/>
              <a:cs typeface="Hoefler Text"/>
            </a:endParaRPr>
          </a:p>
          <a:p>
            <a:pPr marL="156845" indent="-144145">
              <a:lnSpc>
                <a:spcPct val="120000"/>
              </a:lnSpc>
              <a:buClr>
                <a:srgbClr val="333D47"/>
              </a:buClr>
              <a:buFont typeface="Hoefler Text"/>
              <a:buChar char="•"/>
              <a:tabLst>
                <a:tab pos="147955" algn="l"/>
              </a:tabLst>
            </a:pPr>
            <a:endParaRPr lang="en-US" sz="1800" dirty="0" smtClean="0">
              <a:latin typeface="Hoefler Text"/>
              <a:cs typeface="Hoefler Text"/>
            </a:endParaRPr>
          </a:p>
        </p:txBody>
      </p:sp>
      <p:sp>
        <p:nvSpPr>
          <p:cNvPr id="10" name="Title 3"/>
          <p:cNvSpPr>
            <a:spLocks noGrp="1"/>
          </p:cNvSpPr>
          <p:nvPr>
            <p:ph type="title" hasCustomPrompt="1"/>
          </p:nvPr>
        </p:nvSpPr>
        <p:spPr>
          <a:xfrm>
            <a:off x="1447800" y="1143000"/>
            <a:ext cx="5257800" cy="304800"/>
          </a:xfrm>
          <a:prstGeom prst="rect">
            <a:avLst/>
          </a:prstGeom>
        </p:spPr>
        <p:txBody>
          <a:bodyPr vert="horz"/>
          <a:lstStyle>
            <a:lvl1pPr>
              <a:defRPr sz="1200" b="0" i="0">
                <a:solidFill>
                  <a:srgbClr val="2B4F90"/>
                </a:solidFill>
                <a:latin typeface="Univers 55"/>
                <a:cs typeface="Univers 55"/>
              </a:defRPr>
            </a:lvl1pPr>
          </a:lstStyle>
          <a:p>
            <a:r>
              <a:rPr lang="en-US" dirty="0" smtClean="0"/>
              <a:t>CLICK HERE TO ADD PRESNETATION NAME</a:t>
            </a:r>
            <a:endParaRPr lang="en-US" dirty="0"/>
          </a:p>
        </p:txBody>
      </p:sp>
      <p:sp>
        <p:nvSpPr>
          <p:cNvPr id="11" name="Text Placeholder 12"/>
          <p:cNvSpPr>
            <a:spLocks noGrp="1"/>
          </p:cNvSpPr>
          <p:nvPr>
            <p:ph type="body" sz="quarter" idx="10" hasCustomPrompt="1"/>
          </p:nvPr>
        </p:nvSpPr>
        <p:spPr>
          <a:xfrm>
            <a:off x="1447800" y="2842621"/>
            <a:ext cx="5257800" cy="433979"/>
          </a:xfrm>
          <a:prstGeom prst="rect">
            <a:avLst/>
          </a:prstGeom>
        </p:spPr>
        <p:txBody>
          <a:bodyPr vert="horz"/>
          <a:lstStyle>
            <a:lvl1pPr marL="0" algn="l">
              <a:defRPr sz="2400" b="0" i="0">
                <a:solidFill>
                  <a:srgbClr val="303D47"/>
                </a:solidFill>
                <a:latin typeface="Univers 55"/>
                <a:cs typeface="Univers 55"/>
              </a:defRPr>
            </a:lvl1pPr>
          </a:lstStyle>
          <a:p>
            <a:pPr marL="12700"/>
            <a:r>
              <a:rPr lang="en-US" dirty="0" smtClean="0"/>
              <a:t>CLICK TO ADD TITLE</a:t>
            </a:r>
          </a:p>
          <a:p>
            <a:pPr marL="12700"/>
            <a:endParaRPr lang="en-US" dirty="0" smtClean="0"/>
          </a:p>
          <a:p>
            <a:pPr marL="12700"/>
            <a:endParaRPr lang="en-US" dirty="0" smtClean="0"/>
          </a:p>
          <a:p>
            <a:pPr marL="12700"/>
            <a:endParaRPr lang="en-US" dirty="0" smtClean="0"/>
          </a:p>
        </p:txBody>
      </p:sp>
    </p:spTree>
    <p:extLst>
      <p:ext uri="{BB962C8B-B14F-4D97-AF65-F5344CB8AC3E}">
        <p14:creationId xmlns:p14="http://schemas.microsoft.com/office/powerpoint/2010/main" val="21321957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theme" Target="../theme/theme3.xml"/><Relationship Id="rId1"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object 5"/>
          <p:cNvSpPr/>
          <p:nvPr/>
        </p:nvSpPr>
        <p:spPr>
          <a:xfrm>
            <a:off x="1138480" y="0"/>
            <a:ext cx="685800" cy="457200"/>
          </a:xfrm>
          <a:custGeom>
            <a:avLst/>
            <a:gdLst/>
            <a:ahLst/>
            <a:cxnLst/>
            <a:rect l="l" t="t" r="r" b="b"/>
            <a:pathLst>
              <a:path w="685800" h="457200">
                <a:moveTo>
                  <a:pt x="0" y="1"/>
                </a:moveTo>
                <a:lnTo>
                  <a:pt x="0" y="457200"/>
                </a:lnTo>
                <a:lnTo>
                  <a:pt x="557784" y="457200"/>
                </a:lnTo>
                <a:lnTo>
                  <a:pt x="600117" y="449963"/>
                </a:lnTo>
                <a:lnTo>
                  <a:pt x="636544" y="429924"/>
                </a:lnTo>
                <a:lnTo>
                  <a:pt x="664557" y="399589"/>
                </a:lnTo>
                <a:lnTo>
                  <a:pt x="681651" y="361462"/>
                </a:lnTo>
                <a:lnTo>
                  <a:pt x="685799" y="1"/>
                </a:lnTo>
                <a:lnTo>
                  <a:pt x="0" y="1"/>
                </a:lnTo>
              </a:path>
            </a:pathLst>
          </a:custGeom>
          <a:solidFill>
            <a:srgbClr val="EEC52C"/>
          </a:solidFill>
        </p:spPr>
        <p:txBody>
          <a:bodyPr wrap="square" lIns="0" tIns="0" rIns="0" bIns="0" rtlCol="0"/>
          <a:lstStyle/>
          <a:p>
            <a:endParaRPr/>
          </a:p>
        </p:txBody>
      </p:sp>
      <p:sp>
        <p:nvSpPr>
          <p:cNvPr id="8" name="object 6"/>
          <p:cNvSpPr/>
          <p:nvPr/>
        </p:nvSpPr>
        <p:spPr>
          <a:xfrm>
            <a:off x="681280" y="0"/>
            <a:ext cx="685800" cy="457200"/>
          </a:xfrm>
          <a:custGeom>
            <a:avLst/>
            <a:gdLst/>
            <a:ahLst/>
            <a:cxnLst/>
            <a:rect l="l" t="t" r="r" b="b"/>
            <a:pathLst>
              <a:path w="685800" h="457200">
                <a:moveTo>
                  <a:pt x="0" y="1"/>
                </a:moveTo>
                <a:lnTo>
                  <a:pt x="0" y="457200"/>
                </a:lnTo>
                <a:lnTo>
                  <a:pt x="557784" y="457200"/>
                </a:lnTo>
                <a:lnTo>
                  <a:pt x="600117" y="449963"/>
                </a:lnTo>
                <a:lnTo>
                  <a:pt x="636544" y="429924"/>
                </a:lnTo>
                <a:lnTo>
                  <a:pt x="664557" y="399589"/>
                </a:lnTo>
                <a:lnTo>
                  <a:pt x="681651" y="361462"/>
                </a:lnTo>
                <a:lnTo>
                  <a:pt x="685799" y="1"/>
                </a:lnTo>
                <a:lnTo>
                  <a:pt x="0" y="1"/>
                </a:lnTo>
              </a:path>
            </a:pathLst>
          </a:custGeom>
          <a:solidFill>
            <a:srgbClr val="E17C00"/>
          </a:solidFill>
        </p:spPr>
        <p:txBody>
          <a:bodyPr wrap="square" lIns="0" tIns="0" rIns="0" bIns="0" rtlCol="0"/>
          <a:lstStyle/>
          <a:p>
            <a:endParaRPr/>
          </a:p>
        </p:txBody>
      </p:sp>
      <p:sp>
        <p:nvSpPr>
          <p:cNvPr id="9" name="object 7"/>
          <p:cNvSpPr/>
          <p:nvPr/>
        </p:nvSpPr>
        <p:spPr>
          <a:xfrm>
            <a:off x="224080" y="0"/>
            <a:ext cx="685800" cy="457200"/>
          </a:xfrm>
          <a:custGeom>
            <a:avLst/>
            <a:gdLst/>
            <a:ahLst/>
            <a:cxnLst/>
            <a:rect l="l" t="t" r="r" b="b"/>
            <a:pathLst>
              <a:path w="685800" h="457200">
                <a:moveTo>
                  <a:pt x="0" y="1"/>
                </a:moveTo>
                <a:lnTo>
                  <a:pt x="0" y="457200"/>
                </a:lnTo>
                <a:lnTo>
                  <a:pt x="557784" y="457200"/>
                </a:lnTo>
                <a:lnTo>
                  <a:pt x="600117" y="449963"/>
                </a:lnTo>
                <a:lnTo>
                  <a:pt x="636544" y="429924"/>
                </a:lnTo>
                <a:lnTo>
                  <a:pt x="664557" y="399589"/>
                </a:lnTo>
                <a:lnTo>
                  <a:pt x="681651" y="361462"/>
                </a:lnTo>
                <a:lnTo>
                  <a:pt x="685799" y="1"/>
                </a:lnTo>
                <a:lnTo>
                  <a:pt x="0" y="1"/>
                </a:lnTo>
              </a:path>
            </a:pathLst>
          </a:custGeom>
          <a:solidFill>
            <a:srgbClr val="0081C9"/>
          </a:solidFill>
        </p:spPr>
        <p:txBody>
          <a:bodyPr wrap="square" lIns="0" tIns="0" rIns="0" bIns="0" rtlCol="0"/>
          <a:lstStyle/>
          <a:p>
            <a:endParaRPr/>
          </a:p>
        </p:txBody>
      </p:sp>
      <p:sp>
        <p:nvSpPr>
          <p:cNvPr id="10" name="object 8"/>
          <p:cNvSpPr/>
          <p:nvPr/>
        </p:nvSpPr>
        <p:spPr>
          <a:xfrm>
            <a:off x="0" y="0"/>
            <a:ext cx="452755" cy="457200"/>
          </a:xfrm>
          <a:custGeom>
            <a:avLst/>
            <a:gdLst/>
            <a:ahLst/>
            <a:cxnLst/>
            <a:rect l="l" t="t" r="r" b="b"/>
            <a:pathLst>
              <a:path w="452755" h="457200">
                <a:moveTo>
                  <a:pt x="452680" y="0"/>
                </a:moveTo>
                <a:lnTo>
                  <a:pt x="0" y="0"/>
                </a:lnTo>
                <a:lnTo>
                  <a:pt x="0" y="457198"/>
                </a:lnTo>
                <a:lnTo>
                  <a:pt x="324664" y="457198"/>
                </a:lnTo>
                <a:lnTo>
                  <a:pt x="339277" y="456363"/>
                </a:lnTo>
                <a:lnTo>
                  <a:pt x="379920" y="444581"/>
                </a:lnTo>
                <a:lnTo>
                  <a:pt x="413820" y="420831"/>
                </a:lnTo>
                <a:lnTo>
                  <a:pt x="438472" y="387620"/>
                </a:lnTo>
                <a:lnTo>
                  <a:pt x="451370" y="347453"/>
                </a:lnTo>
                <a:lnTo>
                  <a:pt x="452624" y="332952"/>
                </a:lnTo>
                <a:lnTo>
                  <a:pt x="452680" y="0"/>
                </a:lnTo>
              </a:path>
            </a:pathLst>
          </a:custGeom>
          <a:solidFill>
            <a:srgbClr val="0032A0"/>
          </a:solidFill>
        </p:spPr>
        <p:txBody>
          <a:bodyPr wrap="square" lIns="0" tIns="0" rIns="0" bIns="0" rtlCol="0"/>
          <a:lstStyle/>
          <a:p>
            <a:endParaRPr/>
          </a:p>
        </p:txBody>
      </p:sp>
      <p:sp>
        <p:nvSpPr>
          <p:cNvPr id="12" name="object 12"/>
          <p:cNvSpPr/>
          <p:nvPr/>
        </p:nvSpPr>
        <p:spPr>
          <a:xfrm>
            <a:off x="0" y="0"/>
            <a:ext cx="452755" cy="457200"/>
          </a:xfrm>
          <a:custGeom>
            <a:avLst/>
            <a:gdLst/>
            <a:ahLst/>
            <a:cxnLst/>
            <a:rect l="l" t="t" r="r" b="b"/>
            <a:pathLst>
              <a:path w="452755" h="457200">
                <a:moveTo>
                  <a:pt x="452678" y="457200"/>
                </a:moveTo>
                <a:lnTo>
                  <a:pt x="0" y="457200"/>
                </a:lnTo>
                <a:lnTo>
                  <a:pt x="0" y="0"/>
                </a:lnTo>
                <a:lnTo>
                  <a:pt x="452678" y="0"/>
                </a:lnTo>
                <a:lnTo>
                  <a:pt x="452678" y="457200"/>
                </a:lnTo>
                <a:close/>
              </a:path>
            </a:pathLst>
          </a:custGeom>
          <a:solidFill>
            <a:srgbClr val="2B4F90"/>
          </a:solidFill>
        </p:spPr>
        <p:txBody>
          <a:bodyPr wrap="square" lIns="0" tIns="0" rIns="0" bIns="0" rtlCol="0"/>
          <a:lstStyle/>
          <a:p>
            <a:endParaRPr>
              <a:solidFill>
                <a:srgbClr val="2B4F90"/>
              </a:solidFill>
            </a:endParaRPr>
          </a:p>
        </p:txBody>
      </p:sp>
      <p:sp>
        <p:nvSpPr>
          <p:cNvPr id="13" name="object 13"/>
          <p:cNvSpPr/>
          <p:nvPr/>
        </p:nvSpPr>
        <p:spPr>
          <a:xfrm>
            <a:off x="452678" y="0"/>
            <a:ext cx="457200" cy="457200"/>
          </a:xfrm>
          <a:custGeom>
            <a:avLst/>
            <a:gdLst/>
            <a:ahLst/>
            <a:cxnLst/>
            <a:rect l="l" t="t" r="r" b="b"/>
            <a:pathLst>
              <a:path w="457200" h="457200">
                <a:moveTo>
                  <a:pt x="457200" y="457200"/>
                </a:moveTo>
                <a:lnTo>
                  <a:pt x="0" y="457200"/>
                </a:lnTo>
                <a:lnTo>
                  <a:pt x="0" y="0"/>
                </a:lnTo>
                <a:lnTo>
                  <a:pt x="457200" y="0"/>
                </a:lnTo>
                <a:lnTo>
                  <a:pt x="457200" y="457200"/>
                </a:lnTo>
                <a:close/>
              </a:path>
            </a:pathLst>
          </a:custGeom>
          <a:solidFill>
            <a:srgbClr val="0088C0"/>
          </a:solidFill>
        </p:spPr>
        <p:txBody>
          <a:bodyPr wrap="square" lIns="0" tIns="0" rIns="0" bIns="0" rtlCol="0"/>
          <a:lstStyle/>
          <a:p>
            <a:endParaRPr/>
          </a:p>
        </p:txBody>
      </p:sp>
      <p:sp>
        <p:nvSpPr>
          <p:cNvPr id="14" name="object 14"/>
          <p:cNvSpPr/>
          <p:nvPr/>
        </p:nvSpPr>
        <p:spPr>
          <a:xfrm>
            <a:off x="909878" y="0"/>
            <a:ext cx="457200" cy="457200"/>
          </a:xfrm>
          <a:custGeom>
            <a:avLst/>
            <a:gdLst/>
            <a:ahLst/>
            <a:cxnLst/>
            <a:rect l="l" t="t" r="r" b="b"/>
            <a:pathLst>
              <a:path w="457200" h="457200">
                <a:moveTo>
                  <a:pt x="457200" y="457200"/>
                </a:moveTo>
                <a:lnTo>
                  <a:pt x="0" y="457200"/>
                </a:lnTo>
                <a:lnTo>
                  <a:pt x="0" y="0"/>
                </a:lnTo>
                <a:lnTo>
                  <a:pt x="457200" y="0"/>
                </a:lnTo>
                <a:lnTo>
                  <a:pt x="457200" y="457200"/>
                </a:lnTo>
                <a:close/>
              </a:path>
            </a:pathLst>
          </a:custGeom>
          <a:solidFill>
            <a:srgbClr val="D8912A"/>
          </a:solidFill>
        </p:spPr>
        <p:txBody>
          <a:bodyPr wrap="square" lIns="0" tIns="0" rIns="0" bIns="0" rtlCol="0"/>
          <a:lstStyle/>
          <a:p>
            <a:endParaRPr/>
          </a:p>
        </p:txBody>
      </p:sp>
      <p:sp>
        <p:nvSpPr>
          <p:cNvPr id="32" name="object 17"/>
          <p:cNvSpPr/>
          <p:nvPr/>
        </p:nvSpPr>
        <p:spPr>
          <a:xfrm>
            <a:off x="12260222" y="793596"/>
            <a:ext cx="1826841" cy="593535"/>
          </a:xfrm>
          <a:prstGeom prst="rect">
            <a:avLst/>
          </a:prstGeom>
          <a:blipFill>
            <a:blip r:embed="rId18"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6" r:id="rId4"/>
    <p:sldLayoutId id="2147483665"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80" r:id="rId15"/>
    <p:sldLayoutId id="2147483681" r:id="rId16"/>
  </p:sldLayoutIdLst>
  <p:txStyles>
    <p:titleStyle>
      <a:lvl1pPr eaLnBrk="1" hangingPunct="1">
        <a:defRPr>
          <a:latin typeface="+mj-lt"/>
          <a:ea typeface="+mj-ea"/>
          <a:cs typeface="+mj-cs"/>
        </a:defRPr>
      </a:lvl1pPr>
    </p:titleStyle>
    <p:body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06475" y="438150"/>
            <a:ext cx="12617450" cy="1590675"/>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1006475" y="2190750"/>
            <a:ext cx="12617450" cy="522128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1006475" y="7627938"/>
            <a:ext cx="3290888" cy="438150"/>
          </a:xfrm>
          <a:prstGeom prst="rect">
            <a:avLst/>
          </a:prstGeom>
        </p:spPr>
        <p:txBody>
          <a:bodyPr vert="horz" lIns="91440" tIns="45720" rIns="91440" bIns="45720" rtlCol="0" anchor="ctr"/>
          <a:lstStyle>
            <a:lvl1pPr algn="l">
              <a:defRPr sz="1200">
                <a:solidFill>
                  <a:schemeClr val="tx1">
                    <a:tint val="75000"/>
                  </a:schemeClr>
                </a:solidFill>
              </a:defRPr>
            </a:lvl1pPr>
          </a:lstStyle>
          <a:p>
            <a:fld id="{3110B619-08CE-4418-86B8-EB525978489D}" type="datetimeFigureOut">
              <a:rPr lang="en-US" smtClean="0"/>
              <a:t>6/8/2018</a:t>
            </a:fld>
            <a:endParaRPr lang="en-US"/>
          </a:p>
        </p:txBody>
      </p:sp>
      <p:sp>
        <p:nvSpPr>
          <p:cNvPr id="5" name="Footer Placeholder 4"/>
          <p:cNvSpPr>
            <a:spLocks noGrp="1"/>
          </p:cNvSpPr>
          <p:nvPr>
            <p:ph type="ftr" sz="quarter" idx="3"/>
          </p:nvPr>
        </p:nvSpPr>
        <p:spPr>
          <a:xfrm>
            <a:off x="4846638" y="7627938"/>
            <a:ext cx="4937125"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333038" y="7627938"/>
            <a:ext cx="3290887" cy="438150"/>
          </a:xfrm>
          <a:prstGeom prst="rect">
            <a:avLst/>
          </a:prstGeom>
        </p:spPr>
        <p:txBody>
          <a:bodyPr vert="horz" lIns="91440" tIns="45720" rIns="91440" bIns="45720" rtlCol="0" anchor="ctr"/>
          <a:lstStyle>
            <a:lvl1pPr algn="r">
              <a:defRPr sz="1200">
                <a:solidFill>
                  <a:schemeClr val="tx1">
                    <a:tint val="75000"/>
                  </a:schemeClr>
                </a:solidFill>
              </a:defRPr>
            </a:lvl1pPr>
          </a:lstStyle>
          <a:p>
            <a:fld id="{32CF42FB-6C9E-4EB1-95B9-B97175011717}" type="slidenum">
              <a:rPr lang="en-US" smtClean="0"/>
              <a:t>‹#›</a:t>
            </a:fld>
            <a:endParaRPr lang="en-US"/>
          </a:p>
        </p:txBody>
      </p:sp>
    </p:spTree>
    <p:extLst>
      <p:ext uri="{BB962C8B-B14F-4D97-AF65-F5344CB8AC3E}">
        <p14:creationId xmlns:p14="http://schemas.microsoft.com/office/powerpoint/2010/main" val="3816320076"/>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object 2"/>
          <p:cNvSpPr/>
          <p:nvPr/>
        </p:nvSpPr>
        <p:spPr>
          <a:xfrm>
            <a:off x="7570690" y="0"/>
            <a:ext cx="7059930" cy="3961129"/>
          </a:xfrm>
          <a:custGeom>
            <a:avLst/>
            <a:gdLst/>
            <a:ahLst/>
            <a:cxnLst/>
            <a:rect l="l" t="t" r="r" b="b"/>
            <a:pathLst>
              <a:path w="7059930" h="3961129">
                <a:moveTo>
                  <a:pt x="0" y="0"/>
                </a:moveTo>
                <a:lnTo>
                  <a:pt x="3860794" y="3860794"/>
                </a:lnTo>
                <a:lnTo>
                  <a:pt x="3903179" y="3896802"/>
                </a:lnTo>
                <a:lnTo>
                  <a:pt x="3949638" y="3924809"/>
                </a:lnTo>
                <a:lnTo>
                  <a:pt x="3999151" y="3944813"/>
                </a:lnTo>
                <a:lnTo>
                  <a:pt x="4050700" y="3956816"/>
                </a:lnTo>
                <a:lnTo>
                  <a:pt x="4103268" y="3960816"/>
                </a:lnTo>
                <a:lnTo>
                  <a:pt x="4129615" y="3959816"/>
                </a:lnTo>
                <a:lnTo>
                  <a:pt x="4181800" y="3951815"/>
                </a:lnTo>
                <a:lnTo>
                  <a:pt x="4232457" y="3935811"/>
                </a:lnTo>
                <a:lnTo>
                  <a:pt x="4280568" y="3911806"/>
                </a:lnTo>
                <a:lnTo>
                  <a:pt x="4325113" y="3879799"/>
                </a:lnTo>
                <a:lnTo>
                  <a:pt x="7059708" y="1146817"/>
                </a:lnTo>
                <a:lnTo>
                  <a:pt x="7059708" y="0"/>
                </a:lnTo>
                <a:lnTo>
                  <a:pt x="0" y="0"/>
                </a:lnTo>
              </a:path>
            </a:pathLst>
          </a:custGeom>
          <a:solidFill>
            <a:srgbClr val="2B4F90"/>
          </a:solidFill>
        </p:spPr>
        <p:txBody>
          <a:bodyPr wrap="square" lIns="0" tIns="0" rIns="0" bIns="0" rtlCol="0"/>
          <a:lstStyle/>
          <a:p>
            <a:endParaRPr/>
          </a:p>
        </p:txBody>
      </p:sp>
      <p:sp>
        <p:nvSpPr>
          <p:cNvPr id="8" name="object 3"/>
          <p:cNvSpPr/>
          <p:nvPr/>
        </p:nvSpPr>
        <p:spPr>
          <a:xfrm>
            <a:off x="10486556" y="1654303"/>
            <a:ext cx="4144010" cy="6575425"/>
          </a:xfrm>
          <a:custGeom>
            <a:avLst/>
            <a:gdLst/>
            <a:ahLst/>
            <a:cxnLst/>
            <a:rect l="l" t="t" r="r" b="b"/>
            <a:pathLst>
              <a:path w="4144009" h="6575425">
                <a:moveTo>
                  <a:pt x="2146554" y="6575296"/>
                </a:moveTo>
                <a:lnTo>
                  <a:pt x="100012" y="4528755"/>
                </a:lnTo>
                <a:lnTo>
                  <a:pt x="64007" y="4486373"/>
                </a:lnTo>
                <a:lnTo>
                  <a:pt x="36004" y="4439918"/>
                </a:lnTo>
                <a:lnTo>
                  <a:pt x="16002" y="4390407"/>
                </a:lnTo>
                <a:lnTo>
                  <a:pt x="4000" y="4338859"/>
                </a:lnTo>
                <a:lnTo>
                  <a:pt x="0" y="4286293"/>
                </a:lnTo>
                <a:lnTo>
                  <a:pt x="1000" y="4259946"/>
                </a:lnTo>
                <a:lnTo>
                  <a:pt x="9001" y="4207762"/>
                </a:lnTo>
                <a:lnTo>
                  <a:pt x="25003" y="4157105"/>
                </a:lnTo>
                <a:lnTo>
                  <a:pt x="49006" y="4108994"/>
                </a:lnTo>
                <a:lnTo>
                  <a:pt x="81010" y="4064449"/>
                </a:lnTo>
                <a:lnTo>
                  <a:pt x="100012" y="4043831"/>
                </a:lnTo>
                <a:lnTo>
                  <a:pt x="4143843" y="0"/>
                </a:lnTo>
              </a:path>
            </a:pathLst>
          </a:custGeom>
          <a:ln w="19050">
            <a:solidFill>
              <a:srgbClr val="A3D55D"/>
            </a:solidFill>
          </a:ln>
        </p:spPr>
        <p:txBody>
          <a:bodyPr wrap="square" lIns="0" tIns="0" rIns="0" bIns="0" rtlCol="0"/>
          <a:lstStyle/>
          <a:p>
            <a:endParaRPr/>
          </a:p>
        </p:txBody>
      </p:sp>
      <p:sp>
        <p:nvSpPr>
          <p:cNvPr id="9" name="object 4"/>
          <p:cNvSpPr/>
          <p:nvPr/>
        </p:nvSpPr>
        <p:spPr>
          <a:xfrm>
            <a:off x="4199334" y="0"/>
            <a:ext cx="5017770" cy="3961765"/>
          </a:xfrm>
          <a:custGeom>
            <a:avLst/>
            <a:gdLst/>
            <a:ahLst/>
            <a:cxnLst/>
            <a:rect l="l" t="t" r="r" b="b"/>
            <a:pathLst>
              <a:path w="5017770" h="3961765">
                <a:moveTo>
                  <a:pt x="100022" y="402787"/>
                </a:moveTo>
                <a:lnTo>
                  <a:pt x="64014" y="445172"/>
                </a:lnTo>
                <a:lnTo>
                  <a:pt x="36007" y="491629"/>
                </a:lnTo>
                <a:lnTo>
                  <a:pt x="16003" y="541141"/>
                </a:lnTo>
                <a:lnTo>
                  <a:pt x="4000" y="592689"/>
                </a:lnTo>
                <a:lnTo>
                  <a:pt x="0" y="645256"/>
                </a:lnTo>
                <a:lnTo>
                  <a:pt x="1000" y="671603"/>
                </a:lnTo>
                <a:lnTo>
                  <a:pt x="9001" y="723787"/>
                </a:lnTo>
                <a:lnTo>
                  <a:pt x="25005" y="774444"/>
                </a:lnTo>
                <a:lnTo>
                  <a:pt x="49010" y="822556"/>
                </a:lnTo>
                <a:lnTo>
                  <a:pt x="81017" y="867105"/>
                </a:lnTo>
                <a:lnTo>
                  <a:pt x="3073942" y="3861645"/>
                </a:lnTo>
                <a:lnTo>
                  <a:pt x="3116324" y="3897650"/>
                </a:lnTo>
                <a:lnTo>
                  <a:pt x="3162779" y="3925653"/>
                </a:lnTo>
                <a:lnTo>
                  <a:pt x="3212291" y="3945656"/>
                </a:lnTo>
                <a:lnTo>
                  <a:pt x="3263839" y="3957657"/>
                </a:lnTo>
                <a:lnTo>
                  <a:pt x="3316406" y="3961658"/>
                </a:lnTo>
                <a:lnTo>
                  <a:pt x="3342753" y="3960657"/>
                </a:lnTo>
                <a:lnTo>
                  <a:pt x="3394939" y="3952656"/>
                </a:lnTo>
                <a:lnTo>
                  <a:pt x="3445598" y="3936654"/>
                </a:lnTo>
                <a:lnTo>
                  <a:pt x="3493711" y="3912651"/>
                </a:lnTo>
                <a:lnTo>
                  <a:pt x="3538260" y="3880647"/>
                </a:lnTo>
                <a:lnTo>
                  <a:pt x="4917157" y="2503355"/>
                </a:lnTo>
                <a:lnTo>
                  <a:pt x="4953165" y="2460970"/>
                </a:lnTo>
                <a:lnTo>
                  <a:pt x="4981171" y="2414513"/>
                </a:lnTo>
                <a:lnTo>
                  <a:pt x="5001175" y="2365001"/>
                </a:lnTo>
                <a:lnTo>
                  <a:pt x="5013178" y="2313453"/>
                </a:lnTo>
                <a:lnTo>
                  <a:pt x="5017179" y="2260886"/>
                </a:lnTo>
                <a:lnTo>
                  <a:pt x="5016179" y="2234539"/>
                </a:lnTo>
                <a:lnTo>
                  <a:pt x="5008177" y="2182355"/>
                </a:lnTo>
                <a:lnTo>
                  <a:pt x="4992173" y="2131697"/>
                </a:lnTo>
                <a:lnTo>
                  <a:pt x="4968168" y="2083586"/>
                </a:lnTo>
                <a:lnTo>
                  <a:pt x="4936161" y="2039037"/>
                </a:lnTo>
                <a:lnTo>
                  <a:pt x="2898739" y="0"/>
                </a:lnTo>
              </a:path>
            </a:pathLst>
          </a:custGeom>
          <a:ln w="19050">
            <a:solidFill>
              <a:srgbClr val="A25CBF"/>
            </a:solidFill>
          </a:ln>
        </p:spPr>
        <p:txBody>
          <a:bodyPr wrap="square" lIns="0" tIns="0" rIns="0" bIns="0" rtlCol="0"/>
          <a:lstStyle/>
          <a:p>
            <a:endParaRPr/>
          </a:p>
        </p:txBody>
      </p:sp>
      <p:sp>
        <p:nvSpPr>
          <p:cNvPr id="10" name="object 5"/>
          <p:cNvSpPr/>
          <p:nvPr/>
        </p:nvSpPr>
        <p:spPr>
          <a:xfrm>
            <a:off x="4299356" y="0"/>
            <a:ext cx="403225" cy="403225"/>
          </a:xfrm>
          <a:custGeom>
            <a:avLst/>
            <a:gdLst/>
            <a:ahLst/>
            <a:cxnLst/>
            <a:rect l="l" t="t" r="r" b="b"/>
            <a:pathLst>
              <a:path w="403225" h="403225">
                <a:moveTo>
                  <a:pt x="402787" y="0"/>
                </a:moveTo>
                <a:lnTo>
                  <a:pt x="0" y="402787"/>
                </a:lnTo>
              </a:path>
            </a:pathLst>
          </a:custGeom>
          <a:ln w="19050">
            <a:solidFill>
              <a:srgbClr val="A25CBF"/>
            </a:solidFill>
          </a:ln>
        </p:spPr>
        <p:txBody>
          <a:bodyPr wrap="square" lIns="0" tIns="0" rIns="0" bIns="0" rtlCol="0"/>
          <a:lstStyle/>
          <a:p>
            <a:endParaRPr/>
          </a:p>
        </p:txBody>
      </p:sp>
      <p:sp>
        <p:nvSpPr>
          <p:cNvPr id="11" name="object 6"/>
          <p:cNvSpPr/>
          <p:nvPr/>
        </p:nvSpPr>
        <p:spPr>
          <a:xfrm>
            <a:off x="7911810" y="2656960"/>
            <a:ext cx="3386454" cy="3386454"/>
          </a:xfrm>
          <a:custGeom>
            <a:avLst/>
            <a:gdLst/>
            <a:ahLst/>
            <a:cxnLst/>
            <a:rect l="l" t="t" r="r" b="b"/>
            <a:pathLst>
              <a:path w="3386454" h="3386454">
                <a:moveTo>
                  <a:pt x="1692965" y="0"/>
                </a:moveTo>
                <a:lnTo>
                  <a:pt x="1637517" y="4219"/>
                </a:lnTo>
                <a:lnTo>
                  <a:pt x="1583143" y="16879"/>
                </a:lnTo>
                <a:lnTo>
                  <a:pt x="1530917" y="37979"/>
                </a:lnTo>
                <a:lnTo>
                  <a:pt x="1481914" y="67519"/>
                </a:lnTo>
                <a:lnTo>
                  <a:pt x="1437208" y="105498"/>
                </a:lnTo>
                <a:lnTo>
                  <a:pt x="105498" y="1437208"/>
                </a:lnTo>
                <a:lnTo>
                  <a:pt x="67519" y="1481914"/>
                </a:lnTo>
                <a:lnTo>
                  <a:pt x="37979" y="1530916"/>
                </a:lnTo>
                <a:lnTo>
                  <a:pt x="16879" y="1583140"/>
                </a:lnTo>
                <a:lnTo>
                  <a:pt x="4219" y="1637513"/>
                </a:lnTo>
                <a:lnTo>
                  <a:pt x="0" y="1692960"/>
                </a:lnTo>
                <a:lnTo>
                  <a:pt x="1054" y="1720751"/>
                </a:lnTo>
                <a:lnTo>
                  <a:pt x="9494" y="1775795"/>
                </a:lnTo>
                <a:lnTo>
                  <a:pt x="26374" y="1829228"/>
                </a:lnTo>
                <a:lnTo>
                  <a:pt x="51694" y="1879976"/>
                </a:lnTo>
                <a:lnTo>
                  <a:pt x="85454" y="1926964"/>
                </a:lnTo>
                <a:lnTo>
                  <a:pt x="1437208" y="3280422"/>
                </a:lnTo>
                <a:lnTo>
                  <a:pt x="1481914" y="3318402"/>
                </a:lnTo>
                <a:lnTo>
                  <a:pt x="1530917" y="3347941"/>
                </a:lnTo>
                <a:lnTo>
                  <a:pt x="1583143" y="3369041"/>
                </a:lnTo>
                <a:lnTo>
                  <a:pt x="1637517" y="3381701"/>
                </a:lnTo>
                <a:lnTo>
                  <a:pt x="1692965" y="3385921"/>
                </a:lnTo>
                <a:lnTo>
                  <a:pt x="1720756" y="3384866"/>
                </a:lnTo>
                <a:lnTo>
                  <a:pt x="1775801" y="3376426"/>
                </a:lnTo>
                <a:lnTo>
                  <a:pt x="1829233" y="3359546"/>
                </a:lnTo>
                <a:lnTo>
                  <a:pt x="1879980" y="3334227"/>
                </a:lnTo>
                <a:lnTo>
                  <a:pt x="1926966" y="3300467"/>
                </a:lnTo>
                <a:lnTo>
                  <a:pt x="3280435" y="1948713"/>
                </a:lnTo>
                <a:lnTo>
                  <a:pt x="3318415" y="1904007"/>
                </a:lnTo>
                <a:lnTo>
                  <a:pt x="3347954" y="1855005"/>
                </a:lnTo>
                <a:lnTo>
                  <a:pt x="3369054" y="1802780"/>
                </a:lnTo>
                <a:lnTo>
                  <a:pt x="3381714" y="1748407"/>
                </a:lnTo>
                <a:lnTo>
                  <a:pt x="3385934" y="1692960"/>
                </a:lnTo>
                <a:lnTo>
                  <a:pt x="3384879" y="1665170"/>
                </a:lnTo>
                <a:lnTo>
                  <a:pt x="3376439" y="1610125"/>
                </a:lnTo>
                <a:lnTo>
                  <a:pt x="3359559" y="1556692"/>
                </a:lnTo>
                <a:lnTo>
                  <a:pt x="3334239" y="1505945"/>
                </a:lnTo>
                <a:lnTo>
                  <a:pt x="3300480" y="1458956"/>
                </a:lnTo>
                <a:lnTo>
                  <a:pt x="1948713" y="105498"/>
                </a:lnTo>
                <a:lnTo>
                  <a:pt x="1904010" y="67519"/>
                </a:lnTo>
                <a:lnTo>
                  <a:pt x="1855010" y="37979"/>
                </a:lnTo>
                <a:lnTo>
                  <a:pt x="1802786" y="16879"/>
                </a:lnTo>
                <a:lnTo>
                  <a:pt x="1748413" y="4219"/>
                </a:lnTo>
                <a:lnTo>
                  <a:pt x="1692965" y="0"/>
                </a:lnTo>
                <a:close/>
              </a:path>
            </a:pathLst>
          </a:custGeom>
          <a:solidFill>
            <a:srgbClr val="0088C0"/>
          </a:solidFill>
        </p:spPr>
        <p:txBody>
          <a:bodyPr wrap="square" lIns="0" tIns="0" rIns="0" bIns="0" rtlCol="0"/>
          <a:lstStyle/>
          <a:p>
            <a:endParaRPr/>
          </a:p>
        </p:txBody>
      </p:sp>
      <p:sp>
        <p:nvSpPr>
          <p:cNvPr id="12" name="object 7"/>
          <p:cNvSpPr/>
          <p:nvPr/>
        </p:nvSpPr>
        <p:spPr>
          <a:xfrm>
            <a:off x="8385819" y="6357904"/>
            <a:ext cx="3386454" cy="1871980"/>
          </a:xfrm>
          <a:custGeom>
            <a:avLst/>
            <a:gdLst/>
            <a:ahLst/>
            <a:cxnLst/>
            <a:rect l="l" t="t" r="r" b="b"/>
            <a:pathLst>
              <a:path w="3386454" h="1871979">
                <a:moveTo>
                  <a:pt x="1692965" y="0"/>
                </a:moveTo>
                <a:lnTo>
                  <a:pt x="1637517" y="4219"/>
                </a:lnTo>
                <a:lnTo>
                  <a:pt x="1583143" y="16879"/>
                </a:lnTo>
                <a:lnTo>
                  <a:pt x="1530917" y="37979"/>
                </a:lnTo>
                <a:lnTo>
                  <a:pt x="1481914" y="67519"/>
                </a:lnTo>
                <a:lnTo>
                  <a:pt x="1437208" y="105498"/>
                </a:lnTo>
                <a:lnTo>
                  <a:pt x="105498" y="1437208"/>
                </a:lnTo>
                <a:lnTo>
                  <a:pt x="67519" y="1481914"/>
                </a:lnTo>
                <a:lnTo>
                  <a:pt x="37979" y="1530916"/>
                </a:lnTo>
                <a:lnTo>
                  <a:pt x="16879" y="1583140"/>
                </a:lnTo>
                <a:lnTo>
                  <a:pt x="4219" y="1637513"/>
                </a:lnTo>
                <a:lnTo>
                  <a:pt x="0" y="1692960"/>
                </a:lnTo>
                <a:lnTo>
                  <a:pt x="1054" y="1720751"/>
                </a:lnTo>
                <a:lnTo>
                  <a:pt x="9494" y="1775795"/>
                </a:lnTo>
                <a:lnTo>
                  <a:pt x="26374" y="1829228"/>
                </a:lnTo>
                <a:lnTo>
                  <a:pt x="47146" y="1871695"/>
                </a:lnTo>
                <a:lnTo>
                  <a:pt x="3338787" y="1871695"/>
                </a:lnTo>
                <a:lnTo>
                  <a:pt x="3347954" y="1855005"/>
                </a:lnTo>
                <a:lnTo>
                  <a:pt x="3359559" y="1829228"/>
                </a:lnTo>
                <a:lnTo>
                  <a:pt x="3376439" y="1775795"/>
                </a:lnTo>
                <a:lnTo>
                  <a:pt x="3384879" y="1720751"/>
                </a:lnTo>
                <a:lnTo>
                  <a:pt x="3385934" y="1692960"/>
                </a:lnTo>
                <a:lnTo>
                  <a:pt x="3384879" y="1665170"/>
                </a:lnTo>
                <a:lnTo>
                  <a:pt x="3376439" y="1610125"/>
                </a:lnTo>
                <a:lnTo>
                  <a:pt x="3359559" y="1556692"/>
                </a:lnTo>
                <a:lnTo>
                  <a:pt x="3334239" y="1505945"/>
                </a:lnTo>
                <a:lnTo>
                  <a:pt x="3300480" y="1458956"/>
                </a:lnTo>
                <a:lnTo>
                  <a:pt x="1948713" y="105498"/>
                </a:lnTo>
                <a:lnTo>
                  <a:pt x="1904010" y="67519"/>
                </a:lnTo>
                <a:lnTo>
                  <a:pt x="1855010" y="37979"/>
                </a:lnTo>
                <a:lnTo>
                  <a:pt x="1802786" y="16879"/>
                </a:lnTo>
                <a:lnTo>
                  <a:pt x="1748413" y="4219"/>
                </a:lnTo>
                <a:lnTo>
                  <a:pt x="1720756" y="1054"/>
                </a:lnTo>
                <a:lnTo>
                  <a:pt x="1692965" y="0"/>
                </a:lnTo>
              </a:path>
            </a:pathLst>
          </a:custGeom>
          <a:solidFill>
            <a:srgbClr val="D8912A"/>
          </a:solidFill>
        </p:spPr>
        <p:txBody>
          <a:bodyPr wrap="square" lIns="0" tIns="0" rIns="0" bIns="0" rtlCol="0"/>
          <a:lstStyle/>
          <a:p>
            <a:endParaRPr/>
          </a:p>
        </p:txBody>
      </p:sp>
      <p:sp>
        <p:nvSpPr>
          <p:cNvPr id="13" name="object 8"/>
          <p:cNvSpPr/>
          <p:nvPr/>
        </p:nvSpPr>
        <p:spPr>
          <a:xfrm>
            <a:off x="7891881" y="0"/>
            <a:ext cx="4303395" cy="3416300"/>
          </a:xfrm>
          <a:custGeom>
            <a:avLst/>
            <a:gdLst/>
            <a:ahLst/>
            <a:cxnLst/>
            <a:rect l="l" t="t" r="r" b="b"/>
            <a:pathLst>
              <a:path w="4303395" h="3416300">
                <a:moveTo>
                  <a:pt x="100012" y="1477177"/>
                </a:moveTo>
                <a:lnTo>
                  <a:pt x="64007" y="1519558"/>
                </a:lnTo>
                <a:lnTo>
                  <a:pt x="36004" y="1566014"/>
                </a:lnTo>
                <a:lnTo>
                  <a:pt x="16001" y="1615525"/>
                </a:lnTo>
                <a:lnTo>
                  <a:pt x="4000" y="1667073"/>
                </a:lnTo>
                <a:lnTo>
                  <a:pt x="0" y="1719640"/>
                </a:lnTo>
                <a:lnTo>
                  <a:pt x="1000" y="1745988"/>
                </a:lnTo>
                <a:lnTo>
                  <a:pt x="9001" y="1798174"/>
                </a:lnTo>
                <a:lnTo>
                  <a:pt x="25003" y="1848832"/>
                </a:lnTo>
                <a:lnTo>
                  <a:pt x="49006" y="1896945"/>
                </a:lnTo>
                <a:lnTo>
                  <a:pt x="81010" y="1941494"/>
                </a:lnTo>
                <a:lnTo>
                  <a:pt x="1453794" y="3315883"/>
                </a:lnTo>
                <a:lnTo>
                  <a:pt x="1496175" y="3351891"/>
                </a:lnTo>
                <a:lnTo>
                  <a:pt x="1542631" y="3379897"/>
                </a:lnTo>
                <a:lnTo>
                  <a:pt x="1592142" y="3399901"/>
                </a:lnTo>
                <a:lnTo>
                  <a:pt x="1643690" y="3411904"/>
                </a:lnTo>
                <a:lnTo>
                  <a:pt x="1696256" y="3415905"/>
                </a:lnTo>
                <a:lnTo>
                  <a:pt x="1722603" y="3414905"/>
                </a:lnTo>
                <a:lnTo>
                  <a:pt x="1774787" y="3406903"/>
                </a:lnTo>
                <a:lnTo>
                  <a:pt x="1825444" y="3390899"/>
                </a:lnTo>
                <a:lnTo>
                  <a:pt x="1873554" y="3366894"/>
                </a:lnTo>
                <a:lnTo>
                  <a:pt x="1918100" y="3334887"/>
                </a:lnTo>
                <a:lnTo>
                  <a:pt x="4203039" y="1051574"/>
                </a:lnTo>
                <a:lnTo>
                  <a:pt x="4239044" y="1009190"/>
                </a:lnTo>
                <a:lnTo>
                  <a:pt x="4267047" y="962732"/>
                </a:lnTo>
                <a:lnTo>
                  <a:pt x="4287050" y="913221"/>
                </a:lnTo>
                <a:lnTo>
                  <a:pt x="4299051" y="861672"/>
                </a:lnTo>
                <a:lnTo>
                  <a:pt x="4303052" y="809106"/>
                </a:lnTo>
                <a:lnTo>
                  <a:pt x="4302051" y="782759"/>
                </a:lnTo>
                <a:lnTo>
                  <a:pt x="4294050" y="730575"/>
                </a:lnTo>
                <a:lnTo>
                  <a:pt x="4278048" y="679917"/>
                </a:lnTo>
                <a:lnTo>
                  <a:pt x="4254045" y="631805"/>
                </a:lnTo>
                <a:lnTo>
                  <a:pt x="4222041" y="587257"/>
                </a:lnTo>
                <a:lnTo>
                  <a:pt x="4203039" y="566638"/>
                </a:lnTo>
                <a:lnTo>
                  <a:pt x="3636396" y="0"/>
                </a:lnTo>
              </a:path>
            </a:pathLst>
          </a:custGeom>
          <a:ln w="19050">
            <a:solidFill>
              <a:srgbClr val="D60056"/>
            </a:solidFill>
          </a:ln>
        </p:spPr>
        <p:txBody>
          <a:bodyPr wrap="square" lIns="0" tIns="0" rIns="0" bIns="0" rtlCol="0"/>
          <a:lstStyle/>
          <a:p>
            <a:endParaRPr/>
          </a:p>
        </p:txBody>
      </p:sp>
      <p:sp>
        <p:nvSpPr>
          <p:cNvPr id="14" name="object 9"/>
          <p:cNvSpPr/>
          <p:nvPr/>
        </p:nvSpPr>
        <p:spPr>
          <a:xfrm>
            <a:off x="7991894" y="0"/>
            <a:ext cx="1477645" cy="1477645"/>
          </a:xfrm>
          <a:custGeom>
            <a:avLst/>
            <a:gdLst/>
            <a:ahLst/>
            <a:cxnLst/>
            <a:rect l="l" t="t" r="r" b="b"/>
            <a:pathLst>
              <a:path w="1477645" h="1477645">
                <a:moveTo>
                  <a:pt x="1477177" y="0"/>
                </a:moveTo>
                <a:lnTo>
                  <a:pt x="0" y="1477177"/>
                </a:lnTo>
              </a:path>
            </a:pathLst>
          </a:custGeom>
          <a:ln w="19050">
            <a:solidFill>
              <a:srgbClr val="D60056"/>
            </a:solidFill>
          </a:ln>
        </p:spPr>
        <p:txBody>
          <a:bodyPr wrap="square" lIns="0" tIns="0" rIns="0" bIns="0" rtlCol="0"/>
          <a:lstStyle/>
          <a:p>
            <a:endParaRPr/>
          </a:p>
        </p:txBody>
      </p:sp>
      <p:sp>
        <p:nvSpPr>
          <p:cNvPr id="15" name="object 10"/>
          <p:cNvSpPr/>
          <p:nvPr/>
        </p:nvSpPr>
        <p:spPr>
          <a:xfrm>
            <a:off x="7610355" y="4653788"/>
            <a:ext cx="1986280" cy="1986280"/>
          </a:xfrm>
          <a:custGeom>
            <a:avLst/>
            <a:gdLst/>
            <a:ahLst/>
            <a:cxnLst/>
            <a:rect l="l" t="t" r="r" b="b"/>
            <a:pathLst>
              <a:path w="1986279" h="1986279">
                <a:moveTo>
                  <a:pt x="60007" y="847636"/>
                </a:moveTo>
                <a:lnTo>
                  <a:pt x="29403" y="886734"/>
                </a:lnTo>
                <a:lnTo>
                  <a:pt x="9601" y="930645"/>
                </a:lnTo>
                <a:lnTo>
                  <a:pt x="600" y="977306"/>
                </a:lnTo>
                <a:lnTo>
                  <a:pt x="0" y="993114"/>
                </a:lnTo>
                <a:lnTo>
                  <a:pt x="600" y="1008922"/>
                </a:lnTo>
                <a:lnTo>
                  <a:pt x="9601" y="1055583"/>
                </a:lnTo>
                <a:lnTo>
                  <a:pt x="29403" y="1099494"/>
                </a:lnTo>
                <a:lnTo>
                  <a:pt x="60007" y="1138593"/>
                </a:lnTo>
                <a:lnTo>
                  <a:pt x="847636" y="1926221"/>
                </a:lnTo>
                <a:lnTo>
                  <a:pt x="886734" y="1956830"/>
                </a:lnTo>
                <a:lnTo>
                  <a:pt x="930645" y="1976636"/>
                </a:lnTo>
                <a:lnTo>
                  <a:pt x="977306" y="1985638"/>
                </a:lnTo>
                <a:lnTo>
                  <a:pt x="993114" y="1986238"/>
                </a:lnTo>
                <a:lnTo>
                  <a:pt x="1008922" y="1985638"/>
                </a:lnTo>
                <a:lnTo>
                  <a:pt x="1055583" y="1976636"/>
                </a:lnTo>
                <a:lnTo>
                  <a:pt x="1099494" y="1956830"/>
                </a:lnTo>
                <a:lnTo>
                  <a:pt x="1138593" y="1926221"/>
                </a:lnTo>
                <a:lnTo>
                  <a:pt x="1926221" y="1138593"/>
                </a:lnTo>
                <a:lnTo>
                  <a:pt x="1956830" y="1099494"/>
                </a:lnTo>
                <a:lnTo>
                  <a:pt x="1976636" y="1055583"/>
                </a:lnTo>
                <a:lnTo>
                  <a:pt x="1985638" y="1008922"/>
                </a:lnTo>
                <a:lnTo>
                  <a:pt x="1986238" y="993114"/>
                </a:lnTo>
                <a:lnTo>
                  <a:pt x="1985638" y="977306"/>
                </a:lnTo>
                <a:lnTo>
                  <a:pt x="1976636" y="930645"/>
                </a:lnTo>
                <a:lnTo>
                  <a:pt x="1956830" y="886734"/>
                </a:lnTo>
                <a:lnTo>
                  <a:pt x="1926221" y="847636"/>
                </a:lnTo>
                <a:lnTo>
                  <a:pt x="1138593" y="60007"/>
                </a:lnTo>
                <a:lnTo>
                  <a:pt x="1099494" y="29403"/>
                </a:lnTo>
                <a:lnTo>
                  <a:pt x="1055583" y="9601"/>
                </a:lnTo>
                <a:lnTo>
                  <a:pt x="1008922" y="600"/>
                </a:lnTo>
                <a:lnTo>
                  <a:pt x="993114" y="0"/>
                </a:lnTo>
                <a:lnTo>
                  <a:pt x="977306" y="600"/>
                </a:lnTo>
                <a:lnTo>
                  <a:pt x="930645" y="9601"/>
                </a:lnTo>
                <a:lnTo>
                  <a:pt x="886734" y="29403"/>
                </a:lnTo>
                <a:lnTo>
                  <a:pt x="847636" y="60007"/>
                </a:lnTo>
                <a:lnTo>
                  <a:pt x="60007" y="847636"/>
                </a:lnTo>
                <a:close/>
              </a:path>
            </a:pathLst>
          </a:custGeom>
          <a:ln w="19050">
            <a:solidFill>
              <a:srgbClr val="EEC52C"/>
            </a:solidFill>
          </a:ln>
        </p:spPr>
        <p:txBody>
          <a:bodyPr wrap="square" lIns="0" tIns="0" rIns="0" bIns="0" rtlCol="0"/>
          <a:lstStyle/>
          <a:p>
            <a:endParaRPr/>
          </a:p>
        </p:txBody>
      </p:sp>
      <p:sp>
        <p:nvSpPr>
          <p:cNvPr id="24" name="object 19"/>
          <p:cNvSpPr/>
          <p:nvPr/>
        </p:nvSpPr>
        <p:spPr>
          <a:xfrm>
            <a:off x="11562388" y="5501911"/>
            <a:ext cx="2423753" cy="764636"/>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5" name="object 5"/>
          <p:cNvSpPr/>
          <p:nvPr userDrawn="1"/>
        </p:nvSpPr>
        <p:spPr>
          <a:xfrm>
            <a:off x="1138480" y="0"/>
            <a:ext cx="685800" cy="457200"/>
          </a:xfrm>
          <a:custGeom>
            <a:avLst/>
            <a:gdLst/>
            <a:ahLst/>
            <a:cxnLst/>
            <a:rect l="l" t="t" r="r" b="b"/>
            <a:pathLst>
              <a:path w="685800" h="457200">
                <a:moveTo>
                  <a:pt x="0" y="1"/>
                </a:moveTo>
                <a:lnTo>
                  <a:pt x="0" y="457200"/>
                </a:lnTo>
                <a:lnTo>
                  <a:pt x="557784" y="457200"/>
                </a:lnTo>
                <a:lnTo>
                  <a:pt x="600117" y="449963"/>
                </a:lnTo>
                <a:lnTo>
                  <a:pt x="636544" y="429924"/>
                </a:lnTo>
                <a:lnTo>
                  <a:pt x="664557" y="399589"/>
                </a:lnTo>
                <a:lnTo>
                  <a:pt x="681651" y="361462"/>
                </a:lnTo>
                <a:lnTo>
                  <a:pt x="685799" y="1"/>
                </a:lnTo>
                <a:lnTo>
                  <a:pt x="0" y="1"/>
                </a:lnTo>
              </a:path>
            </a:pathLst>
          </a:custGeom>
          <a:solidFill>
            <a:srgbClr val="EEC52C"/>
          </a:solidFill>
        </p:spPr>
        <p:txBody>
          <a:bodyPr wrap="square" lIns="0" tIns="0" rIns="0" bIns="0" rtlCol="0"/>
          <a:lstStyle/>
          <a:p>
            <a:endParaRPr/>
          </a:p>
        </p:txBody>
      </p:sp>
      <p:sp>
        <p:nvSpPr>
          <p:cNvPr id="26" name="object 6"/>
          <p:cNvSpPr/>
          <p:nvPr userDrawn="1"/>
        </p:nvSpPr>
        <p:spPr>
          <a:xfrm>
            <a:off x="681280" y="0"/>
            <a:ext cx="685800" cy="457200"/>
          </a:xfrm>
          <a:custGeom>
            <a:avLst/>
            <a:gdLst/>
            <a:ahLst/>
            <a:cxnLst/>
            <a:rect l="l" t="t" r="r" b="b"/>
            <a:pathLst>
              <a:path w="685800" h="457200">
                <a:moveTo>
                  <a:pt x="0" y="1"/>
                </a:moveTo>
                <a:lnTo>
                  <a:pt x="0" y="457200"/>
                </a:lnTo>
                <a:lnTo>
                  <a:pt x="557784" y="457200"/>
                </a:lnTo>
                <a:lnTo>
                  <a:pt x="600117" y="449963"/>
                </a:lnTo>
                <a:lnTo>
                  <a:pt x="636544" y="429924"/>
                </a:lnTo>
                <a:lnTo>
                  <a:pt x="664557" y="399589"/>
                </a:lnTo>
                <a:lnTo>
                  <a:pt x="681651" y="361462"/>
                </a:lnTo>
                <a:lnTo>
                  <a:pt x="685799" y="1"/>
                </a:lnTo>
                <a:lnTo>
                  <a:pt x="0" y="1"/>
                </a:lnTo>
              </a:path>
            </a:pathLst>
          </a:custGeom>
          <a:solidFill>
            <a:srgbClr val="E17C00"/>
          </a:solidFill>
        </p:spPr>
        <p:txBody>
          <a:bodyPr wrap="square" lIns="0" tIns="0" rIns="0" bIns="0" rtlCol="0"/>
          <a:lstStyle/>
          <a:p>
            <a:endParaRPr/>
          </a:p>
        </p:txBody>
      </p:sp>
      <p:sp>
        <p:nvSpPr>
          <p:cNvPr id="27" name="object 7"/>
          <p:cNvSpPr/>
          <p:nvPr userDrawn="1"/>
        </p:nvSpPr>
        <p:spPr>
          <a:xfrm>
            <a:off x="224080" y="0"/>
            <a:ext cx="685800" cy="457200"/>
          </a:xfrm>
          <a:custGeom>
            <a:avLst/>
            <a:gdLst/>
            <a:ahLst/>
            <a:cxnLst/>
            <a:rect l="l" t="t" r="r" b="b"/>
            <a:pathLst>
              <a:path w="685800" h="457200">
                <a:moveTo>
                  <a:pt x="0" y="1"/>
                </a:moveTo>
                <a:lnTo>
                  <a:pt x="0" y="457200"/>
                </a:lnTo>
                <a:lnTo>
                  <a:pt x="557784" y="457200"/>
                </a:lnTo>
                <a:lnTo>
                  <a:pt x="600117" y="449963"/>
                </a:lnTo>
                <a:lnTo>
                  <a:pt x="636544" y="429924"/>
                </a:lnTo>
                <a:lnTo>
                  <a:pt x="664557" y="399589"/>
                </a:lnTo>
                <a:lnTo>
                  <a:pt x="681651" y="361462"/>
                </a:lnTo>
                <a:lnTo>
                  <a:pt x="685799" y="1"/>
                </a:lnTo>
                <a:lnTo>
                  <a:pt x="0" y="1"/>
                </a:lnTo>
              </a:path>
            </a:pathLst>
          </a:custGeom>
          <a:solidFill>
            <a:srgbClr val="0081C9"/>
          </a:solidFill>
        </p:spPr>
        <p:txBody>
          <a:bodyPr wrap="square" lIns="0" tIns="0" rIns="0" bIns="0" rtlCol="0"/>
          <a:lstStyle/>
          <a:p>
            <a:endParaRPr/>
          </a:p>
        </p:txBody>
      </p:sp>
      <p:sp>
        <p:nvSpPr>
          <p:cNvPr id="28" name="object 8"/>
          <p:cNvSpPr/>
          <p:nvPr userDrawn="1"/>
        </p:nvSpPr>
        <p:spPr>
          <a:xfrm>
            <a:off x="0" y="0"/>
            <a:ext cx="452755" cy="457200"/>
          </a:xfrm>
          <a:custGeom>
            <a:avLst/>
            <a:gdLst/>
            <a:ahLst/>
            <a:cxnLst/>
            <a:rect l="l" t="t" r="r" b="b"/>
            <a:pathLst>
              <a:path w="452755" h="457200">
                <a:moveTo>
                  <a:pt x="452680" y="0"/>
                </a:moveTo>
                <a:lnTo>
                  <a:pt x="0" y="0"/>
                </a:lnTo>
                <a:lnTo>
                  <a:pt x="0" y="457198"/>
                </a:lnTo>
                <a:lnTo>
                  <a:pt x="324664" y="457198"/>
                </a:lnTo>
                <a:lnTo>
                  <a:pt x="339277" y="456363"/>
                </a:lnTo>
                <a:lnTo>
                  <a:pt x="379920" y="444581"/>
                </a:lnTo>
                <a:lnTo>
                  <a:pt x="413820" y="420831"/>
                </a:lnTo>
                <a:lnTo>
                  <a:pt x="438472" y="387620"/>
                </a:lnTo>
                <a:lnTo>
                  <a:pt x="451370" y="347453"/>
                </a:lnTo>
                <a:lnTo>
                  <a:pt x="452624" y="332952"/>
                </a:lnTo>
                <a:lnTo>
                  <a:pt x="452680" y="0"/>
                </a:lnTo>
              </a:path>
            </a:pathLst>
          </a:custGeom>
          <a:solidFill>
            <a:srgbClr val="0032A0"/>
          </a:solidFill>
        </p:spPr>
        <p:txBody>
          <a:bodyPr wrap="square" lIns="0" tIns="0" rIns="0" bIns="0" rtlCol="0"/>
          <a:lstStyle/>
          <a:p>
            <a:endParaRPr/>
          </a:p>
        </p:txBody>
      </p:sp>
      <p:sp>
        <p:nvSpPr>
          <p:cNvPr id="29" name="object 12"/>
          <p:cNvSpPr/>
          <p:nvPr userDrawn="1"/>
        </p:nvSpPr>
        <p:spPr>
          <a:xfrm>
            <a:off x="0" y="0"/>
            <a:ext cx="452755" cy="457200"/>
          </a:xfrm>
          <a:custGeom>
            <a:avLst/>
            <a:gdLst/>
            <a:ahLst/>
            <a:cxnLst/>
            <a:rect l="l" t="t" r="r" b="b"/>
            <a:pathLst>
              <a:path w="452755" h="457200">
                <a:moveTo>
                  <a:pt x="452678" y="457200"/>
                </a:moveTo>
                <a:lnTo>
                  <a:pt x="0" y="457200"/>
                </a:lnTo>
                <a:lnTo>
                  <a:pt x="0" y="0"/>
                </a:lnTo>
                <a:lnTo>
                  <a:pt x="452678" y="0"/>
                </a:lnTo>
                <a:lnTo>
                  <a:pt x="452678" y="457200"/>
                </a:lnTo>
                <a:close/>
              </a:path>
            </a:pathLst>
          </a:custGeom>
          <a:solidFill>
            <a:srgbClr val="2B4F90"/>
          </a:solidFill>
        </p:spPr>
        <p:txBody>
          <a:bodyPr wrap="square" lIns="0" tIns="0" rIns="0" bIns="0" rtlCol="0"/>
          <a:lstStyle/>
          <a:p>
            <a:endParaRPr>
              <a:solidFill>
                <a:srgbClr val="2B4F90"/>
              </a:solidFill>
            </a:endParaRPr>
          </a:p>
        </p:txBody>
      </p:sp>
      <p:sp>
        <p:nvSpPr>
          <p:cNvPr id="30" name="object 13"/>
          <p:cNvSpPr/>
          <p:nvPr userDrawn="1"/>
        </p:nvSpPr>
        <p:spPr>
          <a:xfrm>
            <a:off x="452678" y="0"/>
            <a:ext cx="457200" cy="457200"/>
          </a:xfrm>
          <a:custGeom>
            <a:avLst/>
            <a:gdLst/>
            <a:ahLst/>
            <a:cxnLst/>
            <a:rect l="l" t="t" r="r" b="b"/>
            <a:pathLst>
              <a:path w="457200" h="457200">
                <a:moveTo>
                  <a:pt x="457200" y="457200"/>
                </a:moveTo>
                <a:lnTo>
                  <a:pt x="0" y="457200"/>
                </a:lnTo>
                <a:lnTo>
                  <a:pt x="0" y="0"/>
                </a:lnTo>
                <a:lnTo>
                  <a:pt x="457200" y="0"/>
                </a:lnTo>
                <a:lnTo>
                  <a:pt x="457200" y="457200"/>
                </a:lnTo>
                <a:close/>
              </a:path>
            </a:pathLst>
          </a:custGeom>
          <a:solidFill>
            <a:srgbClr val="0088C0"/>
          </a:solidFill>
        </p:spPr>
        <p:txBody>
          <a:bodyPr wrap="square" lIns="0" tIns="0" rIns="0" bIns="0" rtlCol="0"/>
          <a:lstStyle/>
          <a:p>
            <a:endParaRPr/>
          </a:p>
        </p:txBody>
      </p:sp>
      <p:sp>
        <p:nvSpPr>
          <p:cNvPr id="31" name="object 14"/>
          <p:cNvSpPr/>
          <p:nvPr userDrawn="1"/>
        </p:nvSpPr>
        <p:spPr>
          <a:xfrm>
            <a:off x="909878" y="0"/>
            <a:ext cx="457200" cy="457200"/>
          </a:xfrm>
          <a:custGeom>
            <a:avLst/>
            <a:gdLst/>
            <a:ahLst/>
            <a:cxnLst/>
            <a:rect l="l" t="t" r="r" b="b"/>
            <a:pathLst>
              <a:path w="457200" h="457200">
                <a:moveTo>
                  <a:pt x="457200" y="457200"/>
                </a:moveTo>
                <a:lnTo>
                  <a:pt x="0" y="457200"/>
                </a:lnTo>
                <a:lnTo>
                  <a:pt x="0" y="0"/>
                </a:lnTo>
                <a:lnTo>
                  <a:pt x="457200" y="0"/>
                </a:lnTo>
                <a:lnTo>
                  <a:pt x="457200" y="457200"/>
                </a:lnTo>
                <a:close/>
              </a:path>
            </a:pathLst>
          </a:custGeom>
          <a:solidFill>
            <a:srgbClr val="D8912A"/>
          </a:solidFill>
        </p:spPr>
        <p:txBody>
          <a:bodyPr wrap="square" lIns="0" tIns="0" rIns="0" bIns="0" rtlCol="0"/>
          <a:lstStyle/>
          <a:p>
            <a:endParaRPr/>
          </a:p>
        </p:txBody>
      </p:sp>
    </p:spTree>
    <p:extLst>
      <p:ext uri="{BB962C8B-B14F-4D97-AF65-F5344CB8AC3E}">
        <p14:creationId xmlns:p14="http://schemas.microsoft.com/office/powerpoint/2010/main" val="3593275013"/>
      </p:ext>
    </p:extLst>
  </p:cSld>
  <p:clrMap bg1="lt1" tx1="dk1" bg2="lt2" tx2="dk2" accent1="accent1" accent2="accent2" accent3="accent3" accent4="accent4" accent5="accent5" accent6="accent6" hlink="hlink" folHlink="folHlink"/>
  <p:sldLayoutIdLst>
    <p:sldLayoutId id="2147483677" r:id="rId1"/>
  </p:sldLayoutIdLst>
  <p:txStyles>
    <p:titleStyle>
      <a:lvl1pPr marL="12700" marR="5080" indent="0" algn="l" defTabSz="457200" rtl="0" eaLnBrk="1" fontAlgn="auto" latinLnBrk="0" hangingPunct="1">
        <a:lnSpc>
          <a:spcPct val="100000"/>
        </a:lnSpc>
        <a:spcBef>
          <a:spcPct val="0"/>
        </a:spcBef>
        <a:spcAft>
          <a:spcPts val="0"/>
        </a:spcAft>
        <a:buClrTx/>
        <a:buSzTx/>
        <a:buFontTx/>
        <a:buNone/>
        <a:tabLst/>
        <a:defRPr sz="2400" b="0" i="0" kern="1200" baseline="0">
          <a:solidFill>
            <a:srgbClr val="303D47"/>
          </a:solidFill>
          <a:latin typeface="Univers 55"/>
          <a:ea typeface="+mj-ea"/>
          <a:cs typeface="Univers 55"/>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bk object 16"/>
          <p:cNvSpPr/>
          <p:nvPr/>
        </p:nvSpPr>
        <p:spPr>
          <a:xfrm>
            <a:off x="8229090" y="4012077"/>
            <a:ext cx="6401435" cy="4217670"/>
          </a:xfrm>
          <a:custGeom>
            <a:avLst/>
            <a:gdLst/>
            <a:ahLst/>
            <a:cxnLst/>
            <a:rect l="l" t="t" r="r" b="b"/>
            <a:pathLst>
              <a:path w="6401434" h="4217670">
                <a:moveTo>
                  <a:pt x="4374079" y="0"/>
                </a:moveTo>
                <a:lnTo>
                  <a:pt x="4303990" y="5334"/>
                </a:lnTo>
                <a:lnTo>
                  <a:pt x="4235258" y="21336"/>
                </a:lnTo>
                <a:lnTo>
                  <a:pt x="4169242" y="48005"/>
                </a:lnTo>
                <a:lnTo>
                  <a:pt x="4107300" y="85343"/>
                </a:lnTo>
                <a:lnTo>
                  <a:pt x="4050788" y="133349"/>
                </a:lnTo>
                <a:lnTo>
                  <a:pt x="85568" y="4098582"/>
                </a:lnTo>
                <a:lnTo>
                  <a:pt x="37559" y="4155093"/>
                </a:lnTo>
                <a:lnTo>
                  <a:pt x="218" y="4217036"/>
                </a:lnTo>
                <a:lnTo>
                  <a:pt x="0" y="4217522"/>
                </a:lnTo>
                <a:lnTo>
                  <a:pt x="4881876" y="4217522"/>
                </a:lnTo>
                <a:lnTo>
                  <a:pt x="6401309" y="2698085"/>
                </a:lnTo>
                <a:lnTo>
                  <a:pt x="6401309" y="1837300"/>
                </a:lnTo>
                <a:lnTo>
                  <a:pt x="4697370" y="133349"/>
                </a:lnTo>
                <a:lnTo>
                  <a:pt x="4640858" y="85343"/>
                </a:lnTo>
                <a:lnTo>
                  <a:pt x="4578916" y="48005"/>
                </a:lnTo>
                <a:lnTo>
                  <a:pt x="4512900" y="21335"/>
                </a:lnTo>
                <a:lnTo>
                  <a:pt x="4444168" y="5333"/>
                </a:lnTo>
                <a:lnTo>
                  <a:pt x="4374079" y="0"/>
                </a:lnTo>
                <a:close/>
              </a:path>
            </a:pathLst>
          </a:custGeom>
          <a:solidFill>
            <a:srgbClr val="D60056"/>
          </a:solidFill>
        </p:spPr>
        <p:txBody>
          <a:bodyPr wrap="square" lIns="0" tIns="0" rIns="0" bIns="0" rtlCol="0"/>
          <a:lstStyle/>
          <a:p>
            <a:endParaRPr/>
          </a:p>
        </p:txBody>
      </p:sp>
      <p:sp>
        <p:nvSpPr>
          <p:cNvPr id="8" name="bk object 17"/>
          <p:cNvSpPr/>
          <p:nvPr/>
        </p:nvSpPr>
        <p:spPr>
          <a:xfrm>
            <a:off x="9457676" y="0"/>
            <a:ext cx="5173345" cy="5144770"/>
          </a:xfrm>
          <a:custGeom>
            <a:avLst/>
            <a:gdLst/>
            <a:ahLst/>
            <a:cxnLst/>
            <a:rect l="l" t="t" r="r" b="b"/>
            <a:pathLst>
              <a:path w="5173344" h="5144770">
                <a:moveTo>
                  <a:pt x="5172723" y="0"/>
                </a:moveTo>
                <a:lnTo>
                  <a:pt x="0" y="0"/>
                </a:lnTo>
                <a:lnTo>
                  <a:pt x="5086226" y="5086226"/>
                </a:lnTo>
                <a:lnTo>
                  <a:pt x="5102720" y="5101428"/>
                </a:lnTo>
                <a:lnTo>
                  <a:pt x="5120131" y="5115030"/>
                </a:lnTo>
                <a:lnTo>
                  <a:pt x="5138357" y="5127031"/>
                </a:lnTo>
                <a:lnTo>
                  <a:pt x="5157295" y="5137432"/>
                </a:lnTo>
                <a:lnTo>
                  <a:pt x="5172723" y="5144378"/>
                </a:lnTo>
                <a:lnTo>
                  <a:pt x="5172723" y="0"/>
                </a:lnTo>
              </a:path>
            </a:pathLst>
          </a:custGeom>
          <a:solidFill>
            <a:srgbClr val="0088C0"/>
          </a:solidFill>
        </p:spPr>
        <p:txBody>
          <a:bodyPr wrap="square" lIns="0" tIns="0" rIns="0" bIns="0" rtlCol="0"/>
          <a:lstStyle/>
          <a:p>
            <a:endParaRPr/>
          </a:p>
        </p:txBody>
      </p:sp>
      <p:sp>
        <p:nvSpPr>
          <p:cNvPr id="9" name="bk object 18"/>
          <p:cNvSpPr/>
          <p:nvPr/>
        </p:nvSpPr>
        <p:spPr>
          <a:xfrm>
            <a:off x="0" y="1688161"/>
            <a:ext cx="4877435" cy="6541770"/>
          </a:xfrm>
          <a:custGeom>
            <a:avLst/>
            <a:gdLst/>
            <a:ahLst/>
            <a:cxnLst/>
            <a:rect l="l" t="t" r="r" b="b"/>
            <a:pathLst>
              <a:path w="4877435" h="6541770">
                <a:moveTo>
                  <a:pt x="0" y="6541438"/>
                </a:moveTo>
                <a:lnTo>
                  <a:pt x="3592224" y="6541438"/>
                </a:lnTo>
                <a:lnTo>
                  <a:pt x="4743540" y="5390122"/>
                </a:lnTo>
                <a:lnTo>
                  <a:pt x="4768878" y="5362630"/>
                </a:lnTo>
                <a:lnTo>
                  <a:pt x="4811553" y="5303233"/>
                </a:lnTo>
                <a:lnTo>
                  <a:pt x="4843559" y="5239084"/>
                </a:lnTo>
                <a:lnTo>
                  <a:pt x="4864897" y="5171540"/>
                </a:lnTo>
                <a:lnTo>
                  <a:pt x="4875566" y="5101960"/>
                </a:lnTo>
                <a:lnTo>
                  <a:pt x="4876899" y="5066831"/>
                </a:lnTo>
                <a:lnTo>
                  <a:pt x="4875566" y="5031702"/>
                </a:lnTo>
                <a:lnTo>
                  <a:pt x="4864897" y="4962122"/>
                </a:lnTo>
                <a:lnTo>
                  <a:pt x="4843559" y="4894578"/>
                </a:lnTo>
                <a:lnTo>
                  <a:pt x="4811553" y="4830429"/>
                </a:lnTo>
                <a:lnTo>
                  <a:pt x="4768878" y="4771032"/>
                </a:lnTo>
                <a:lnTo>
                  <a:pt x="0" y="0"/>
                </a:lnTo>
                <a:lnTo>
                  <a:pt x="0" y="6541438"/>
                </a:lnTo>
              </a:path>
            </a:pathLst>
          </a:custGeom>
          <a:solidFill>
            <a:srgbClr val="D8912A"/>
          </a:solidFill>
        </p:spPr>
        <p:txBody>
          <a:bodyPr wrap="square" lIns="0" tIns="0" rIns="0" bIns="0" rtlCol="0"/>
          <a:lstStyle/>
          <a:p>
            <a:endParaRPr/>
          </a:p>
        </p:txBody>
      </p:sp>
      <p:sp>
        <p:nvSpPr>
          <p:cNvPr id="10" name="bk object 19"/>
          <p:cNvSpPr/>
          <p:nvPr/>
        </p:nvSpPr>
        <p:spPr>
          <a:xfrm>
            <a:off x="0" y="0"/>
            <a:ext cx="4061460" cy="4681220"/>
          </a:xfrm>
          <a:custGeom>
            <a:avLst/>
            <a:gdLst/>
            <a:ahLst/>
            <a:cxnLst/>
            <a:rect l="l" t="t" r="r" b="b"/>
            <a:pathLst>
              <a:path w="4061460" h="4681220">
                <a:moveTo>
                  <a:pt x="3068604" y="0"/>
                </a:moveTo>
                <a:lnTo>
                  <a:pt x="3927981" y="859373"/>
                </a:lnTo>
                <a:lnTo>
                  <a:pt x="3975987" y="915885"/>
                </a:lnTo>
                <a:lnTo>
                  <a:pt x="4013325" y="977828"/>
                </a:lnTo>
                <a:lnTo>
                  <a:pt x="4039995" y="1043844"/>
                </a:lnTo>
                <a:lnTo>
                  <a:pt x="4055997" y="1112575"/>
                </a:lnTo>
                <a:lnTo>
                  <a:pt x="4061331" y="1182664"/>
                </a:lnTo>
                <a:lnTo>
                  <a:pt x="4059998" y="1217794"/>
                </a:lnTo>
                <a:lnTo>
                  <a:pt x="4049330" y="1287374"/>
                </a:lnTo>
                <a:lnTo>
                  <a:pt x="4027994" y="1354917"/>
                </a:lnTo>
                <a:lnTo>
                  <a:pt x="3995990" y="1419066"/>
                </a:lnTo>
                <a:lnTo>
                  <a:pt x="3953318" y="1478463"/>
                </a:lnTo>
                <a:lnTo>
                  <a:pt x="886674" y="4547263"/>
                </a:lnTo>
                <a:lnTo>
                  <a:pt x="830162" y="4595269"/>
                </a:lnTo>
                <a:lnTo>
                  <a:pt x="768220" y="4632607"/>
                </a:lnTo>
                <a:lnTo>
                  <a:pt x="702204" y="4659277"/>
                </a:lnTo>
                <a:lnTo>
                  <a:pt x="633473" y="4675279"/>
                </a:lnTo>
                <a:lnTo>
                  <a:pt x="563385" y="4680613"/>
                </a:lnTo>
                <a:lnTo>
                  <a:pt x="528256" y="4679279"/>
                </a:lnTo>
                <a:lnTo>
                  <a:pt x="458677" y="4668611"/>
                </a:lnTo>
                <a:lnTo>
                  <a:pt x="391135" y="4647275"/>
                </a:lnTo>
                <a:lnTo>
                  <a:pt x="326989" y="4615271"/>
                </a:lnTo>
                <a:lnTo>
                  <a:pt x="267595" y="4572599"/>
                </a:lnTo>
                <a:lnTo>
                  <a:pt x="240105" y="4547263"/>
                </a:lnTo>
                <a:lnTo>
                  <a:pt x="0" y="4307158"/>
                </a:lnTo>
              </a:path>
            </a:pathLst>
          </a:custGeom>
          <a:ln w="25400">
            <a:solidFill>
              <a:srgbClr val="A3D55D"/>
            </a:solidFill>
          </a:ln>
        </p:spPr>
        <p:txBody>
          <a:bodyPr wrap="square" lIns="0" tIns="0" rIns="0" bIns="0" rtlCol="0"/>
          <a:lstStyle/>
          <a:p>
            <a:endParaRPr/>
          </a:p>
        </p:txBody>
      </p:sp>
      <p:sp>
        <p:nvSpPr>
          <p:cNvPr id="11" name="bk object 20"/>
          <p:cNvSpPr/>
          <p:nvPr/>
        </p:nvSpPr>
        <p:spPr>
          <a:xfrm>
            <a:off x="3873518" y="66"/>
            <a:ext cx="2372360" cy="1221740"/>
          </a:xfrm>
          <a:custGeom>
            <a:avLst/>
            <a:gdLst/>
            <a:ahLst/>
            <a:cxnLst/>
            <a:rect l="l" t="t" r="r" b="b"/>
            <a:pathLst>
              <a:path w="2372360" h="1221740">
                <a:moveTo>
                  <a:pt x="2370905" y="0"/>
                </a:moveTo>
                <a:lnTo>
                  <a:pt x="1333" y="0"/>
                </a:lnTo>
                <a:lnTo>
                  <a:pt x="0" y="35129"/>
                </a:lnTo>
                <a:lnTo>
                  <a:pt x="1333" y="70258"/>
                </a:lnTo>
                <a:lnTo>
                  <a:pt x="12002" y="139838"/>
                </a:lnTo>
                <a:lnTo>
                  <a:pt x="33339" y="207382"/>
                </a:lnTo>
                <a:lnTo>
                  <a:pt x="65346" y="271531"/>
                </a:lnTo>
                <a:lnTo>
                  <a:pt x="108021" y="330928"/>
                </a:lnTo>
                <a:lnTo>
                  <a:pt x="862834" y="1087895"/>
                </a:lnTo>
                <a:lnTo>
                  <a:pt x="919346" y="1135905"/>
                </a:lnTo>
                <a:lnTo>
                  <a:pt x="981289" y="1173246"/>
                </a:lnTo>
                <a:lnTo>
                  <a:pt x="1047305" y="1199917"/>
                </a:lnTo>
                <a:lnTo>
                  <a:pt x="1116036" y="1215921"/>
                </a:lnTo>
                <a:lnTo>
                  <a:pt x="1186126" y="1221255"/>
                </a:lnTo>
                <a:lnTo>
                  <a:pt x="1221255" y="1219921"/>
                </a:lnTo>
                <a:lnTo>
                  <a:pt x="1290835" y="1209253"/>
                </a:lnTo>
                <a:lnTo>
                  <a:pt x="1358378" y="1187915"/>
                </a:lnTo>
                <a:lnTo>
                  <a:pt x="1422527" y="1155909"/>
                </a:lnTo>
                <a:lnTo>
                  <a:pt x="1481925" y="1113234"/>
                </a:lnTo>
                <a:lnTo>
                  <a:pt x="2238879" y="358420"/>
                </a:lnTo>
                <a:lnTo>
                  <a:pt x="2286889" y="301908"/>
                </a:lnTo>
                <a:lnTo>
                  <a:pt x="2324229" y="239966"/>
                </a:lnTo>
                <a:lnTo>
                  <a:pt x="2350901" y="173950"/>
                </a:lnTo>
                <a:lnTo>
                  <a:pt x="2366904" y="105218"/>
                </a:lnTo>
                <a:lnTo>
                  <a:pt x="2372239" y="35129"/>
                </a:lnTo>
                <a:lnTo>
                  <a:pt x="2370905" y="0"/>
                </a:lnTo>
                <a:close/>
              </a:path>
            </a:pathLst>
          </a:custGeom>
          <a:solidFill>
            <a:srgbClr val="EEC52C"/>
          </a:solidFill>
        </p:spPr>
        <p:txBody>
          <a:bodyPr wrap="square" lIns="0" tIns="0" rIns="0" bIns="0" rtlCol="0"/>
          <a:lstStyle/>
          <a:p>
            <a:endParaRPr/>
          </a:p>
        </p:txBody>
      </p:sp>
      <p:sp>
        <p:nvSpPr>
          <p:cNvPr id="12" name="bk object 21"/>
          <p:cNvSpPr/>
          <p:nvPr/>
        </p:nvSpPr>
        <p:spPr>
          <a:xfrm>
            <a:off x="12188591" y="4061506"/>
            <a:ext cx="2442210" cy="4168140"/>
          </a:xfrm>
          <a:custGeom>
            <a:avLst/>
            <a:gdLst/>
            <a:ahLst/>
            <a:cxnLst/>
            <a:rect l="l" t="t" r="r" b="b"/>
            <a:pathLst>
              <a:path w="2442209" h="4168140">
                <a:moveTo>
                  <a:pt x="2095160" y="0"/>
                </a:moveTo>
                <a:lnTo>
                  <a:pt x="2025071" y="5334"/>
                </a:lnTo>
                <a:lnTo>
                  <a:pt x="1956340" y="21337"/>
                </a:lnTo>
                <a:lnTo>
                  <a:pt x="1890325" y="48009"/>
                </a:lnTo>
                <a:lnTo>
                  <a:pt x="1828384" y="85350"/>
                </a:lnTo>
                <a:lnTo>
                  <a:pt x="1771875" y="133359"/>
                </a:lnTo>
                <a:lnTo>
                  <a:pt x="133359" y="1771862"/>
                </a:lnTo>
                <a:lnTo>
                  <a:pt x="85350" y="1828374"/>
                </a:lnTo>
                <a:lnTo>
                  <a:pt x="48009" y="1890317"/>
                </a:lnTo>
                <a:lnTo>
                  <a:pt x="21337" y="1956333"/>
                </a:lnTo>
                <a:lnTo>
                  <a:pt x="5334" y="2025064"/>
                </a:lnTo>
                <a:lnTo>
                  <a:pt x="0" y="2095153"/>
                </a:lnTo>
                <a:lnTo>
                  <a:pt x="1333" y="2130283"/>
                </a:lnTo>
                <a:lnTo>
                  <a:pt x="12002" y="2199863"/>
                </a:lnTo>
                <a:lnTo>
                  <a:pt x="33339" y="2267406"/>
                </a:lnTo>
                <a:lnTo>
                  <a:pt x="65346" y="2331555"/>
                </a:lnTo>
                <a:lnTo>
                  <a:pt x="108021" y="2390952"/>
                </a:lnTo>
                <a:lnTo>
                  <a:pt x="1883007" y="4168093"/>
                </a:lnTo>
                <a:lnTo>
                  <a:pt x="2441807" y="4168093"/>
                </a:lnTo>
                <a:lnTo>
                  <a:pt x="2441807" y="156722"/>
                </a:lnTo>
                <a:lnTo>
                  <a:pt x="2418445" y="133359"/>
                </a:lnTo>
                <a:lnTo>
                  <a:pt x="2361936" y="85350"/>
                </a:lnTo>
                <a:lnTo>
                  <a:pt x="2299995" y="48009"/>
                </a:lnTo>
                <a:lnTo>
                  <a:pt x="2233980" y="21337"/>
                </a:lnTo>
                <a:lnTo>
                  <a:pt x="2165249" y="5334"/>
                </a:lnTo>
                <a:lnTo>
                  <a:pt x="2095160" y="0"/>
                </a:lnTo>
                <a:close/>
              </a:path>
            </a:pathLst>
          </a:custGeom>
          <a:solidFill>
            <a:srgbClr val="A3D55D"/>
          </a:solidFill>
        </p:spPr>
        <p:txBody>
          <a:bodyPr wrap="square" lIns="0" tIns="0" rIns="0" bIns="0" rtlCol="0"/>
          <a:lstStyle/>
          <a:p>
            <a:endParaRPr/>
          </a:p>
        </p:txBody>
      </p:sp>
      <p:sp>
        <p:nvSpPr>
          <p:cNvPr id="13" name="bk object 22"/>
          <p:cNvSpPr/>
          <p:nvPr/>
        </p:nvSpPr>
        <p:spPr>
          <a:xfrm>
            <a:off x="3206443" y="0"/>
            <a:ext cx="3838575" cy="4351655"/>
          </a:xfrm>
          <a:custGeom>
            <a:avLst/>
            <a:gdLst/>
            <a:ahLst/>
            <a:cxnLst/>
            <a:rect l="l" t="t" r="r" b="b"/>
            <a:pathLst>
              <a:path w="3838575" h="4351655">
                <a:moveTo>
                  <a:pt x="133359" y="4351315"/>
                </a:moveTo>
                <a:lnTo>
                  <a:pt x="85350" y="4294803"/>
                </a:lnTo>
                <a:lnTo>
                  <a:pt x="48009" y="4232861"/>
                </a:lnTo>
                <a:lnTo>
                  <a:pt x="21337" y="4166845"/>
                </a:lnTo>
                <a:lnTo>
                  <a:pt x="5334" y="4098113"/>
                </a:lnTo>
                <a:lnTo>
                  <a:pt x="0" y="4028024"/>
                </a:lnTo>
                <a:lnTo>
                  <a:pt x="1333" y="3992895"/>
                </a:lnTo>
                <a:lnTo>
                  <a:pt x="12002" y="3923315"/>
                </a:lnTo>
                <a:lnTo>
                  <a:pt x="33339" y="3855771"/>
                </a:lnTo>
                <a:lnTo>
                  <a:pt x="65346" y="3791622"/>
                </a:lnTo>
                <a:lnTo>
                  <a:pt x="108021" y="3732225"/>
                </a:lnTo>
                <a:lnTo>
                  <a:pt x="133359" y="3704733"/>
                </a:lnTo>
                <a:lnTo>
                  <a:pt x="3838092" y="0"/>
                </a:lnTo>
              </a:path>
            </a:pathLst>
          </a:custGeom>
          <a:ln w="25400">
            <a:solidFill>
              <a:srgbClr val="DADFE1"/>
            </a:solidFill>
          </a:ln>
        </p:spPr>
        <p:txBody>
          <a:bodyPr wrap="square" lIns="0" tIns="0" rIns="0" bIns="0" rtlCol="0"/>
          <a:lstStyle/>
          <a:p>
            <a:endParaRPr/>
          </a:p>
        </p:txBody>
      </p:sp>
      <p:sp>
        <p:nvSpPr>
          <p:cNvPr id="14" name="bk object 23"/>
          <p:cNvSpPr/>
          <p:nvPr/>
        </p:nvSpPr>
        <p:spPr>
          <a:xfrm>
            <a:off x="11458413" y="0"/>
            <a:ext cx="3172460" cy="3172460"/>
          </a:xfrm>
          <a:custGeom>
            <a:avLst/>
            <a:gdLst/>
            <a:ahLst/>
            <a:cxnLst/>
            <a:rect l="l" t="t" r="r" b="b"/>
            <a:pathLst>
              <a:path w="3172459" h="3172460">
                <a:moveTo>
                  <a:pt x="0" y="0"/>
                </a:moveTo>
                <a:lnTo>
                  <a:pt x="3171986" y="3171986"/>
                </a:lnTo>
              </a:path>
            </a:pathLst>
          </a:custGeom>
          <a:ln w="25400">
            <a:solidFill>
              <a:srgbClr val="DADFE1"/>
            </a:solidFill>
          </a:ln>
        </p:spPr>
        <p:txBody>
          <a:bodyPr wrap="square" lIns="0" tIns="0" rIns="0" bIns="0" rtlCol="0"/>
          <a:lstStyle/>
          <a:p>
            <a:endParaRPr/>
          </a:p>
        </p:txBody>
      </p:sp>
      <p:sp>
        <p:nvSpPr>
          <p:cNvPr id="15" name="bk object 24"/>
          <p:cNvSpPr/>
          <p:nvPr/>
        </p:nvSpPr>
        <p:spPr>
          <a:xfrm>
            <a:off x="11284863" y="4884063"/>
            <a:ext cx="3345815" cy="3345815"/>
          </a:xfrm>
          <a:custGeom>
            <a:avLst/>
            <a:gdLst/>
            <a:ahLst/>
            <a:cxnLst/>
            <a:rect l="l" t="t" r="r" b="b"/>
            <a:pathLst>
              <a:path w="3345815" h="3345815">
                <a:moveTo>
                  <a:pt x="3345536" y="0"/>
                </a:moveTo>
                <a:lnTo>
                  <a:pt x="0" y="3345536"/>
                </a:lnTo>
              </a:path>
            </a:pathLst>
          </a:custGeom>
          <a:ln w="25400">
            <a:solidFill>
              <a:srgbClr val="DADFE1"/>
            </a:solidFill>
          </a:ln>
        </p:spPr>
        <p:txBody>
          <a:bodyPr wrap="square" lIns="0" tIns="0" rIns="0" bIns="0" rtlCol="0"/>
          <a:lstStyle/>
          <a:p>
            <a:endParaRPr/>
          </a:p>
        </p:txBody>
      </p:sp>
      <p:sp>
        <p:nvSpPr>
          <p:cNvPr id="16" name="bk object 25"/>
          <p:cNvSpPr/>
          <p:nvPr/>
        </p:nvSpPr>
        <p:spPr>
          <a:xfrm>
            <a:off x="3339802" y="4351315"/>
            <a:ext cx="3878579" cy="3878579"/>
          </a:xfrm>
          <a:custGeom>
            <a:avLst/>
            <a:gdLst/>
            <a:ahLst/>
            <a:cxnLst/>
            <a:rect l="l" t="t" r="r" b="b"/>
            <a:pathLst>
              <a:path w="3878579" h="3878579">
                <a:moveTo>
                  <a:pt x="3878284" y="3878284"/>
                </a:moveTo>
                <a:lnTo>
                  <a:pt x="0" y="0"/>
                </a:lnTo>
              </a:path>
            </a:pathLst>
          </a:custGeom>
          <a:ln w="25400">
            <a:solidFill>
              <a:srgbClr val="DADFE1"/>
            </a:solidFill>
          </a:ln>
        </p:spPr>
        <p:txBody>
          <a:bodyPr wrap="square" lIns="0" tIns="0" rIns="0" bIns="0" rtlCol="0"/>
          <a:lstStyle/>
          <a:p>
            <a:endParaRPr/>
          </a:p>
        </p:txBody>
      </p:sp>
      <p:sp>
        <p:nvSpPr>
          <p:cNvPr id="17" name="bk object 26"/>
          <p:cNvSpPr/>
          <p:nvPr/>
        </p:nvSpPr>
        <p:spPr>
          <a:xfrm>
            <a:off x="5308395" y="0"/>
            <a:ext cx="3380104" cy="2867025"/>
          </a:xfrm>
          <a:custGeom>
            <a:avLst/>
            <a:gdLst/>
            <a:ahLst/>
            <a:cxnLst/>
            <a:rect l="l" t="t" r="r" b="b"/>
            <a:pathLst>
              <a:path w="3380104" h="2867025">
                <a:moveTo>
                  <a:pt x="0" y="2733495"/>
                </a:moveTo>
                <a:lnTo>
                  <a:pt x="56511" y="2781505"/>
                </a:lnTo>
                <a:lnTo>
                  <a:pt x="118454" y="2818846"/>
                </a:lnTo>
                <a:lnTo>
                  <a:pt x="184470" y="2845517"/>
                </a:lnTo>
                <a:lnTo>
                  <a:pt x="253202" y="2861521"/>
                </a:lnTo>
                <a:lnTo>
                  <a:pt x="323291" y="2866855"/>
                </a:lnTo>
                <a:lnTo>
                  <a:pt x="358420" y="2865521"/>
                </a:lnTo>
                <a:lnTo>
                  <a:pt x="428000" y="2854853"/>
                </a:lnTo>
                <a:lnTo>
                  <a:pt x="495544" y="2833515"/>
                </a:lnTo>
                <a:lnTo>
                  <a:pt x="559693" y="2801509"/>
                </a:lnTo>
                <a:lnTo>
                  <a:pt x="619090" y="2758834"/>
                </a:lnTo>
                <a:lnTo>
                  <a:pt x="646582" y="2733495"/>
                </a:lnTo>
                <a:lnTo>
                  <a:pt x="3380069" y="0"/>
                </a:lnTo>
              </a:path>
            </a:pathLst>
          </a:custGeom>
          <a:ln w="25400">
            <a:solidFill>
              <a:srgbClr val="D60056"/>
            </a:solidFill>
          </a:ln>
        </p:spPr>
        <p:txBody>
          <a:bodyPr wrap="square" lIns="0" tIns="0" rIns="0" bIns="0" rtlCol="0"/>
          <a:lstStyle/>
          <a:p>
            <a:endParaRPr/>
          </a:p>
        </p:txBody>
      </p:sp>
      <p:sp>
        <p:nvSpPr>
          <p:cNvPr id="18" name="bk object 27"/>
          <p:cNvSpPr/>
          <p:nvPr/>
        </p:nvSpPr>
        <p:spPr>
          <a:xfrm>
            <a:off x="3363990" y="0"/>
            <a:ext cx="1945005" cy="2733675"/>
          </a:xfrm>
          <a:custGeom>
            <a:avLst/>
            <a:gdLst/>
            <a:ahLst/>
            <a:cxnLst/>
            <a:rect l="l" t="t" r="r" b="b"/>
            <a:pathLst>
              <a:path w="1945004" h="2733675">
                <a:moveTo>
                  <a:pt x="409226" y="0"/>
                </a:moveTo>
                <a:lnTo>
                  <a:pt x="133359" y="275868"/>
                </a:lnTo>
                <a:lnTo>
                  <a:pt x="85350" y="332379"/>
                </a:lnTo>
                <a:lnTo>
                  <a:pt x="48009" y="394322"/>
                </a:lnTo>
                <a:lnTo>
                  <a:pt x="21337" y="460338"/>
                </a:lnTo>
                <a:lnTo>
                  <a:pt x="5334" y="529070"/>
                </a:lnTo>
                <a:lnTo>
                  <a:pt x="0" y="599159"/>
                </a:lnTo>
                <a:lnTo>
                  <a:pt x="1333" y="634288"/>
                </a:lnTo>
                <a:lnTo>
                  <a:pt x="12002" y="703868"/>
                </a:lnTo>
                <a:lnTo>
                  <a:pt x="33339" y="771412"/>
                </a:lnTo>
                <a:lnTo>
                  <a:pt x="65346" y="835561"/>
                </a:lnTo>
                <a:lnTo>
                  <a:pt x="108021" y="894958"/>
                </a:lnTo>
                <a:lnTo>
                  <a:pt x="133359" y="922450"/>
                </a:lnTo>
                <a:lnTo>
                  <a:pt x="1944404" y="2733495"/>
                </a:lnTo>
              </a:path>
            </a:pathLst>
          </a:custGeom>
          <a:ln w="25400">
            <a:solidFill>
              <a:srgbClr val="D60056"/>
            </a:solidFill>
          </a:ln>
        </p:spPr>
        <p:txBody>
          <a:bodyPr wrap="square" lIns="0" tIns="0" rIns="0" bIns="0" rtlCol="0"/>
          <a:lstStyle/>
          <a:p>
            <a:endParaRPr/>
          </a:p>
        </p:txBody>
      </p:sp>
      <p:sp>
        <p:nvSpPr>
          <p:cNvPr id="19" name="bk object 28"/>
          <p:cNvSpPr/>
          <p:nvPr/>
        </p:nvSpPr>
        <p:spPr>
          <a:xfrm>
            <a:off x="7565559" y="3183774"/>
            <a:ext cx="4532630" cy="5046345"/>
          </a:xfrm>
          <a:custGeom>
            <a:avLst/>
            <a:gdLst/>
            <a:ahLst/>
            <a:cxnLst/>
            <a:rect l="l" t="t" r="r" b="b"/>
            <a:pathLst>
              <a:path w="4532630" h="5046345">
                <a:moveTo>
                  <a:pt x="4399243" y="0"/>
                </a:moveTo>
                <a:lnTo>
                  <a:pt x="4447252" y="56511"/>
                </a:lnTo>
                <a:lnTo>
                  <a:pt x="4484593" y="118454"/>
                </a:lnTo>
                <a:lnTo>
                  <a:pt x="4511265" y="184470"/>
                </a:lnTo>
                <a:lnTo>
                  <a:pt x="4527268" y="253202"/>
                </a:lnTo>
                <a:lnTo>
                  <a:pt x="4532602" y="323291"/>
                </a:lnTo>
                <a:lnTo>
                  <a:pt x="4531269" y="358420"/>
                </a:lnTo>
                <a:lnTo>
                  <a:pt x="4520600" y="428000"/>
                </a:lnTo>
                <a:lnTo>
                  <a:pt x="4499262" y="495544"/>
                </a:lnTo>
                <a:lnTo>
                  <a:pt x="4467256" y="559693"/>
                </a:lnTo>
                <a:lnTo>
                  <a:pt x="4424581" y="619090"/>
                </a:lnTo>
                <a:lnTo>
                  <a:pt x="4399243" y="646582"/>
                </a:lnTo>
                <a:lnTo>
                  <a:pt x="0" y="5045825"/>
                </a:lnTo>
              </a:path>
            </a:pathLst>
          </a:custGeom>
          <a:ln w="25400">
            <a:solidFill>
              <a:srgbClr val="2B4F90"/>
            </a:solidFill>
          </a:ln>
        </p:spPr>
        <p:txBody>
          <a:bodyPr wrap="square" lIns="0" tIns="0" rIns="0" bIns="0" rtlCol="0"/>
          <a:lstStyle/>
          <a:p>
            <a:endParaRPr/>
          </a:p>
        </p:txBody>
      </p:sp>
      <p:sp>
        <p:nvSpPr>
          <p:cNvPr id="20" name="bk object 29"/>
          <p:cNvSpPr/>
          <p:nvPr/>
        </p:nvSpPr>
        <p:spPr>
          <a:xfrm>
            <a:off x="0" y="0"/>
            <a:ext cx="3422650" cy="3422650"/>
          </a:xfrm>
          <a:custGeom>
            <a:avLst/>
            <a:gdLst/>
            <a:ahLst/>
            <a:cxnLst/>
            <a:rect l="l" t="t" r="r" b="b"/>
            <a:pathLst>
              <a:path w="3422650" h="3422650">
                <a:moveTo>
                  <a:pt x="0" y="3422337"/>
                </a:moveTo>
                <a:lnTo>
                  <a:pt x="3422337" y="0"/>
                </a:lnTo>
              </a:path>
            </a:pathLst>
          </a:custGeom>
          <a:ln w="25400">
            <a:solidFill>
              <a:srgbClr val="2B4F90"/>
            </a:solidFill>
          </a:ln>
        </p:spPr>
        <p:txBody>
          <a:bodyPr wrap="square" lIns="0" tIns="0" rIns="0" bIns="0" rtlCol="0"/>
          <a:lstStyle/>
          <a:p>
            <a:endParaRPr/>
          </a:p>
        </p:txBody>
      </p:sp>
      <p:sp>
        <p:nvSpPr>
          <p:cNvPr id="21" name="bk object 30"/>
          <p:cNvSpPr/>
          <p:nvPr/>
        </p:nvSpPr>
        <p:spPr>
          <a:xfrm>
            <a:off x="8781029" y="0"/>
            <a:ext cx="3183890" cy="3183890"/>
          </a:xfrm>
          <a:custGeom>
            <a:avLst/>
            <a:gdLst/>
            <a:ahLst/>
            <a:cxnLst/>
            <a:rect l="l" t="t" r="r" b="b"/>
            <a:pathLst>
              <a:path w="3183890" h="3183890">
                <a:moveTo>
                  <a:pt x="0" y="0"/>
                </a:moveTo>
                <a:lnTo>
                  <a:pt x="3183774" y="3183774"/>
                </a:lnTo>
              </a:path>
            </a:pathLst>
          </a:custGeom>
          <a:ln w="25400">
            <a:solidFill>
              <a:srgbClr val="2B4F90"/>
            </a:solidFill>
          </a:ln>
        </p:spPr>
        <p:txBody>
          <a:bodyPr wrap="square" lIns="0" tIns="0" rIns="0" bIns="0" rtlCol="0"/>
          <a:lstStyle/>
          <a:p>
            <a:endParaRPr/>
          </a:p>
        </p:txBody>
      </p:sp>
    </p:spTree>
    <p:extLst>
      <p:ext uri="{BB962C8B-B14F-4D97-AF65-F5344CB8AC3E}">
        <p14:creationId xmlns:p14="http://schemas.microsoft.com/office/powerpoint/2010/main" val="2246887192"/>
      </p:ext>
    </p:extLst>
  </p:cSld>
  <p:clrMap bg1="lt1" tx1="dk1" bg2="lt2" tx2="dk2" accent1="accent1" accent2="accent2" accent3="accent3" accent4="accent4" accent5="accent5" accent6="accent6" hlink="hlink" folHlink="folHlink"/>
  <p:sldLayoutIdLst>
    <p:sldLayoutId id="2147483679"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media/image27.jpe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openxmlformats.org/officeDocument/2006/relationships/image" Target="../media/image38.emf"/></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chart" Target="../charts/char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Marketing Your Theatre Program</a:t>
            </a:r>
            <a:endParaRPr lang="en-US" dirty="0"/>
          </a:p>
        </p:txBody>
      </p:sp>
      <p:sp>
        <p:nvSpPr>
          <p:cNvPr id="3" name="Text Placeholder 2"/>
          <p:cNvSpPr>
            <a:spLocks noGrp="1"/>
          </p:cNvSpPr>
          <p:nvPr>
            <p:ph type="body" sz="quarter" idx="11"/>
          </p:nvPr>
        </p:nvSpPr>
        <p:spPr/>
        <p:txBody>
          <a:bodyPr/>
          <a:lstStyle/>
          <a:p>
            <a:r>
              <a:rPr lang="en-US" dirty="0" smtClean="0"/>
              <a:t>International Thespian Festival, June, 2018</a:t>
            </a:r>
          </a:p>
          <a:p>
            <a:endParaRPr lang="en-US" dirty="0"/>
          </a:p>
          <a:p>
            <a:endParaRPr lang="en-US" dirty="0"/>
          </a:p>
        </p:txBody>
      </p:sp>
      <p:sp>
        <p:nvSpPr>
          <p:cNvPr id="4" name="Text Placeholder 3"/>
          <p:cNvSpPr>
            <a:spLocks noGrp="1"/>
          </p:cNvSpPr>
          <p:nvPr>
            <p:ph type="body" sz="quarter" idx="12"/>
          </p:nvPr>
        </p:nvSpPr>
        <p:spPr/>
        <p:txBody>
          <a:bodyPr/>
          <a:lstStyle/>
          <a:p>
            <a:endParaRPr lang="en-US" dirty="0" smtClean="0"/>
          </a:p>
          <a:p>
            <a:r>
              <a:rPr lang="en-US" dirty="0" smtClean="0"/>
              <a:t>Sandra Lundgren, </a:t>
            </a:r>
          </a:p>
          <a:p>
            <a:r>
              <a:rPr lang="en-US" dirty="0" smtClean="0"/>
              <a:t>Director of Marketing &amp; Communications</a:t>
            </a:r>
          </a:p>
          <a:p>
            <a:r>
              <a:rPr lang="en-US" dirty="0" smtClean="0"/>
              <a:t>Educational Theatre Association</a:t>
            </a:r>
          </a:p>
          <a:p>
            <a:r>
              <a:rPr lang="en-US" dirty="0" smtClean="0"/>
              <a:t>Educational Theatre Foundation</a:t>
            </a:r>
            <a:endParaRPr lang="en-US" dirty="0"/>
          </a:p>
        </p:txBody>
      </p:sp>
    </p:spTree>
    <p:extLst>
      <p:ext uri="{BB962C8B-B14F-4D97-AF65-F5344CB8AC3E}">
        <p14:creationId xmlns:p14="http://schemas.microsoft.com/office/powerpoint/2010/main" val="945776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Marketing Your Theatre Program</a:t>
            </a:r>
          </a:p>
        </p:txBody>
      </p:sp>
      <p:sp>
        <p:nvSpPr>
          <p:cNvPr id="3" name="Text Placeholder 2"/>
          <p:cNvSpPr>
            <a:spLocks noGrp="1"/>
          </p:cNvSpPr>
          <p:nvPr>
            <p:ph type="body" sz="quarter" idx="11"/>
          </p:nvPr>
        </p:nvSpPr>
        <p:spPr/>
        <p:txBody>
          <a:bodyPr/>
          <a:lstStyle/>
          <a:p>
            <a:r>
              <a:rPr lang="en-US" sz="2400" b="1" dirty="0">
                <a:solidFill>
                  <a:schemeClr val="accent6"/>
                </a:solidFill>
              </a:rPr>
              <a:t>What brands you have to work with</a:t>
            </a:r>
          </a:p>
          <a:p>
            <a:endParaRPr lang="en-US" dirty="0"/>
          </a:p>
        </p:txBody>
      </p:sp>
      <p:sp>
        <p:nvSpPr>
          <p:cNvPr id="4" name="Text Placeholder 3"/>
          <p:cNvSpPr>
            <a:spLocks noGrp="1"/>
          </p:cNvSpPr>
          <p:nvPr>
            <p:ph type="body" sz="quarter" idx="12"/>
          </p:nvPr>
        </p:nvSpPr>
        <p:spPr/>
        <p:txBody>
          <a:bodyPr/>
          <a:lstStyle/>
          <a:p>
            <a:r>
              <a:rPr lang="en-US" dirty="0" smtClean="0"/>
              <a:t>ITS</a:t>
            </a:r>
          </a:p>
          <a:p>
            <a:r>
              <a:rPr lang="en-US" dirty="0" smtClean="0"/>
              <a:t>School</a:t>
            </a:r>
          </a:p>
          <a:p>
            <a:r>
              <a:rPr lang="en-US" dirty="0"/>
              <a:t>D</a:t>
            </a:r>
            <a:r>
              <a:rPr lang="en-US" dirty="0" smtClean="0"/>
              <a:t>rama club</a:t>
            </a:r>
          </a:p>
          <a:p>
            <a:r>
              <a:rPr lang="en-US" dirty="0" smtClean="0"/>
              <a:t>Thespian troupe 1492</a:t>
            </a:r>
          </a:p>
          <a:p>
            <a:r>
              <a:rPr lang="en-US" dirty="0"/>
              <a:t>S</a:t>
            </a:r>
            <a:r>
              <a:rPr lang="en-US" dirty="0" smtClean="0"/>
              <a:t>how</a:t>
            </a:r>
            <a:endParaRPr lang="en-US" dirty="0"/>
          </a:p>
        </p:txBody>
      </p:sp>
      <p:sp>
        <p:nvSpPr>
          <p:cNvPr id="5" name="Text Placeholder 4"/>
          <p:cNvSpPr>
            <a:spLocks noGrp="1"/>
          </p:cNvSpPr>
          <p:nvPr>
            <p:ph type="body" sz="quarter" idx="10"/>
          </p:nvPr>
        </p:nvSpPr>
        <p:spPr/>
        <p:txBody>
          <a:bodyPr/>
          <a:lstStyle/>
          <a:p>
            <a:r>
              <a:rPr lang="en-US" dirty="0" smtClean="0"/>
              <a:t>Branding—Considering who YOU are</a:t>
            </a:r>
            <a:endParaRPr lang="en-US" dirty="0"/>
          </a:p>
        </p:txBody>
      </p:sp>
      <p:pic>
        <p:nvPicPr>
          <p:cNvPr id="6" name="Picture 5"/>
          <p:cNvPicPr>
            <a:picLocks noChangeAspect="1"/>
          </p:cNvPicPr>
          <p:nvPr/>
        </p:nvPicPr>
        <p:blipFill>
          <a:blip r:embed="rId3"/>
          <a:stretch>
            <a:fillRect/>
          </a:stretch>
        </p:blipFill>
        <p:spPr>
          <a:xfrm>
            <a:off x="4876800" y="4203492"/>
            <a:ext cx="3227292" cy="762002"/>
          </a:xfrm>
          <a:prstGeom prst="rect">
            <a:avLst/>
          </a:prstGeom>
        </p:spPr>
      </p:pic>
      <p:pic>
        <p:nvPicPr>
          <p:cNvPr id="7" name="Picture 6"/>
          <p:cNvPicPr>
            <a:picLocks noChangeAspect="1"/>
          </p:cNvPicPr>
          <p:nvPr/>
        </p:nvPicPr>
        <p:blipFill>
          <a:blip r:embed="rId4"/>
          <a:stretch>
            <a:fillRect/>
          </a:stretch>
        </p:blipFill>
        <p:spPr>
          <a:xfrm>
            <a:off x="8895508" y="4333406"/>
            <a:ext cx="2857500" cy="1600200"/>
          </a:xfrm>
          <a:prstGeom prst="rect">
            <a:avLst/>
          </a:prstGeom>
        </p:spPr>
      </p:pic>
      <p:pic>
        <p:nvPicPr>
          <p:cNvPr id="8" name="Picture 7"/>
          <p:cNvPicPr>
            <a:picLocks noChangeAspect="1"/>
          </p:cNvPicPr>
          <p:nvPr/>
        </p:nvPicPr>
        <p:blipFill>
          <a:blip r:embed="rId5"/>
          <a:stretch>
            <a:fillRect/>
          </a:stretch>
        </p:blipFill>
        <p:spPr>
          <a:xfrm>
            <a:off x="4656883" y="5524148"/>
            <a:ext cx="3667125" cy="1247775"/>
          </a:xfrm>
          <a:prstGeom prst="rect">
            <a:avLst/>
          </a:prstGeom>
        </p:spPr>
      </p:pic>
    </p:spTree>
    <p:extLst>
      <p:ext uri="{BB962C8B-B14F-4D97-AF65-F5344CB8AC3E}">
        <p14:creationId xmlns:p14="http://schemas.microsoft.com/office/powerpoint/2010/main" val="8184582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Marketing Your Theatre Program</a:t>
            </a:r>
            <a:endParaRPr lang="en-US" dirty="0"/>
          </a:p>
        </p:txBody>
      </p:sp>
      <p:sp>
        <p:nvSpPr>
          <p:cNvPr id="3" name="Text Placeholder 2"/>
          <p:cNvSpPr>
            <a:spLocks noGrp="1"/>
          </p:cNvSpPr>
          <p:nvPr>
            <p:ph type="body" sz="quarter" idx="10"/>
          </p:nvPr>
        </p:nvSpPr>
        <p:spPr>
          <a:xfrm>
            <a:off x="1371600" y="1780748"/>
            <a:ext cx="7086600" cy="433979"/>
          </a:xfrm>
        </p:spPr>
        <p:txBody>
          <a:bodyPr/>
          <a:lstStyle/>
          <a:p>
            <a:r>
              <a:rPr lang="en-US" dirty="0" smtClean="0"/>
              <a:t>Your Secret Weapon—Your Show Program</a:t>
            </a:r>
            <a:endParaRPr lang="en-US" dirty="0"/>
          </a:p>
        </p:txBody>
      </p:sp>
      <p:sp>
        <p:nvSpPr>
          <p:cNvPr id="4" name="Text Placeholder 3"/>
          <p:cNvSpPr>
            <a:spLocks noGrp="1"/>
          </p:cNvSpPr>
          <p:nvPr>
            <p:ph type="body" sz="quarter" idx="11"/>
          </p:nvPr>
        </p:nvSpPr>
        <p:spPr>
          <a:xfrm>
            <a:off x="1524000" y="2315290"/>
            <a:ext cx="5791200" cy="1524000"/>
          </a:xfrm>
        </p:spPr>
        <p:txBody>
          <a:bodyPr/>
          <a:lstStyle/>
          <a:p>
            <a:pPr marL="12700" indent="0">
              <a:buNone/>
            </a:pPr>
            <a:r>
              <a:rPr lang="en-US" dirty="0" smtClean="0"/>
              <a:t>A microcosm of branding and marketing</a:t>
            </a:r>
            <a:endParaRPr lang="en-US" dirty="0"/>
          </a:p>
        </p:txBody>
      </p:sp>
      <p:pic>
        <p:nvPicPr>
          <p:cNvPr id="7" name="Picture 6"/>
          <p:cNvPicPr>
            <a:picLocks noChangeAspect="1"/>
          </p:cNvPicPr>
          <p:nvPr/>
        </p:nvPicPr>
        <p:blipFill>
          <a:blip r:embed="rId3"/>
          <a:stretch>
            <a:fillRect/>
          </a:stretch>
        </p:blipFill>
        <p:spPr>
          <a:xfrm>
            <a:off x="5638654" y="3460666"/>
            <a:ext cx="3353091" cy="1889924"/>
          </a:xfrm>
          <a:prstGeom prst="rect">
            <a:avLst/>
          </a:prstGeom>
        </p:spPr>
      </p:pic>
      <p:sp>
        <p:nvSpPr>
          <p:cNvPr id="16" name="Rectangle 15"/>
          <p:cNvSpPr/>
          <p:nvPr/>
        </p:nvSpPr>
        <p:spPr>
          <a:xfrm>
            <a:off x="6219097" y="6008692"/>
            <a:ext cx="2192203" cy="923330"/>
          </a:xfrm>
          <a:prstGeom prst="rect">
            <a:avLst/>
          </a:prstGeom>
        </p:spPr>
        <p:txBody>
          <a:bodyPr wrap="none">
            <a:spAutoFit/>
          </a:bodyPr>
          <a:lstStyle/>
          <a:p>
            <a:pPr algn="ctr"/>
            <a:r>
              <a:rPr lang="en-US" altLang="en-US" b="1" dirty="0">
                <a:solidFill>
                  <a:srgbClr val="002060"/>
                </a:solidFill>
                <a:cs typeface="Times New Roman" charset="0"/>
              </a:rPr>
              <a:t>Mystery High School </a:t>
            </a:r>
            <a:endParaRPr lang="en-US" altLang="en-US" b="1" dirty="0" smtClean="0">
              <a:solidFill>
                <a:srgbClr val="002060"/>
              </a:solidFill>
              <a:cs typeface="Times New Roman" charset="0"/>
            </a:endParaRPr>
          </a:p>
          <a:p>
            <a:pPr algn="ctr"/>
            <a:r>
              <a:rPr lang="en-US" altLang="en-US" b="1" dirty="0" smtClean="0">
                <a:solidFill>
                  <a:srgbClr val="002060"/>
                </a:solidFill>
                <a:cs typeface="Times New Roman" charset="0"/>
              </a:rPr>
              <a:t>March 20-22, 2018</a:t>
            </a:r>
          </a:p>
          <a:p>
            <a:pPr algn="ctr"/>
            <a:r>
              <a:rPr lang="en-US" altLang="en-US" b="1" dirty="0" smtClean="0">
                <a:solidFill>
                  <a:srgbClr val="002060"/>
                </a:solidFill>
                <a:cs typeface="Times New Roman" charset="0"/>
              </a:rPr>
              <a:t>7:00 pm</a:t>
            </a:r>
            <a:endParaRPr lang="en-US" altLang="en-US" b="1" dirty="0">
              <a:solidFill>
                <a:srgbClr val="002060"/>
              </a:solidFill>
              <a:cs typeface="Times New Roman" charset="0"/>
            </a:endParaRPr>
          </a:p>
        </p:txBody>
      </p:sp>
      <p:sp>
        <p:nvSpPr>
          <p:cNvPr id="19" name="Rectangle 18"/>
          <p:cNvSpPr/>
          <p:nvPr/>
        </p:nvSpPr>
        <p:spPr>
          <a:xfrm>
            <a:off x="5499379" y="2971800"/>
            <a:ext cx="3631642" cy="4419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67325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Marketing Your Theatre Program</a:t>
            </a:r>
            <a:endParaRPr lang="en-US" dirty="0"/>
          </a:p>
        </p:txBody>
      </p:sp>
      <p:sp>
        <p:nvSpPr>
          <p:cNvPr id="3" name="Text Placeholder 2"/>
          <p:cNvSpPr>
            <a:spLocks noGrp="1"/>
          </p:cNvSpPr>
          <p:nvPr>
            <p:ph type="body" sz="quarter" idx="10"/>
          </p:nvPr>
        </p:nvSpPr>
        <p:spPr>
          <a:xfrm>
            <a:off x="1371600" y="1780748"/>
            <a:ext cx="7086600" cy="433979"/>
          </a:xfrm>
        </p:spPr>
        <p:txBody>
          <a:bodyPr/>
          <a:lstStyle/>
          <a:p>
            <a:r>
              <a:rPr lang="en-US" dirty="0" smtClean="0"/>
              <a:t>Your Secret Weapon—Your Show Program</a:t>
            </a:r>
            <a:endParaRPr lang="en-US" dirty="0"/>
          </a:p>
        </p:txBody>
      </p:sp>
      <p:sp>
        <p:nvSpPr>
          <p:cNvPr id="4" name="Text Placeholder 3"/>
          <p:cNvSpPr>
            <a:spLocks noGrp="1"/>
          </p:cNvSpPr>
          <p:nvPr>
            <p:ph type="body" sz="quarter" idx="11"/>
          </p:nvPr>
        </p:nvSpPr>
        <p:spPr>
          <a:xfrm>
            <a:off x="1524000" y="2315290"/>
            <a:ext cx="5791200" cy="1524000"/>
          </a:xfrm>
        </p:spPr>
        <p:txBody>
          <a:bodyPr/>
          <a:lstStyle/>
          <a:p>
            <a:pPr marL="12700" indent="0">
              <a:buNone/>
            </a:pPr>
            <a:r>
              <a:rPr lang="en-US" dirty="0" smtClean="0"/>
              <a:t>A microcosm of branding and marketing</a:t>
            </a:r>
            <a:endParaRPr lang="en-US" dirty="0"/>
          </a:p>
        </p:txBody>
      </p:sp>
      <p:sp>
        <p:nvSpPr>
          <p:cNvPr id="9" name="Rectangle 8"/>
          <p:cNvSpPr/>
          <p:nvPr/>
        </p:nvSpPr>
        <p:spPr>
          <a:xfrm>
            <a:off x="4609821" y="3278538"/>
            <a:ext cx="4394200" cy="1446550"/>
          </a:xfrm>
          <a:prstGeom prst="rect">
            <a:avLst/>
          </a:prstGeom>
        </p:spPr>
        <p:txBody>
          <a:bodyPr wrap="square">
            <a:spAutoFit/>
          </a:bodyPr>
          <a:lstStyle/>
          <a:p>
            <a:pPr algn="ctr"/>
            <a:r>
              <a:rPr lang="en-US" altLang="en-US" sz="2000" b="1" dirty="0">
                <a:solidFill>
                  <a:srgbClr val="002060"/>
                </a:solidFill>
                <a:cs typeface="Times New Roman" charset="0"/>
              </a:rPr>
              <a:t>Mystery High </a:t>
            </a:r>
            <a:r>
              <a:rPr lang="en-US" altLang="en-US" sz="2000" b="1" dirty="0" smtClean="0">
                <a:solidFill>
                  <a:srgbClr val="002060"/>
                </a:solidFill>
                <a:cs typeface="Times New Roman" charset="0"/>
              </a:rPr>
              <a:t>School </a:t>
            </a:r>
            <a:r>
              <a:rPr lang="en-US" altLang="en-US" sz="2000" b="1" dirty="0">
                <a:solidFill>
                  <a:srgbClr val="002060"/>
                </a:solidFill>
                <a:cs typeface="Times New Roman" charset="0"/>
              </a:rPr>
              <a:t>Theatre</a:t>
            </a:r>
          </a:p>
          <a:p>
            <a:pPr algn="ctr"/>
            <a:r>
              <a:rPr lang="en-US" altLang="en-US" sz="2400" b="1" dirty="0">
                <a:solidFill>
                  <a:srgbClr val="002060"/>
                </a:solidFill>
                <a:cs typeface="Times New Roman" charset="0"/>
              </a:rPr>
              <a:t> </a:t>
            </a:r>
            <a:r>
              <a:rPr lang="en-US" altLang="en-US" sz="1400" b="1" dirty="0">
                <a:solidFill>
                  <a:srgbClr val="002060"/>
                </a:solidFill>
                <a:cs typeface="Times New Roman" charset="0"/>
              </a:rPr>
              <a:t>Home of Thespian Troupe </a:t>
            </a:r>
            <a:r>
              <a:rPr lang="en-US" altLang="en-US" sz="1400" b="1" dirty="0" smtClean="0">
                <a:solidFill>
                  <a:srgbClr val="002060"/>
                </a:solidFill>
                <a:cs typeface="Times New Roman" charset="0"/>
              </a:rPr>
              <a:t>1492</a:t>
            </a:r>
            <a:r>
              <a:rPr lang="en-US" altLang="en-US" sz="2400" b="1" dirty="0">
                <a:solidFill>
                  <a:srgbClr val="002060"/>
                </a:solidFill>
                <a:cs typeface="Times New Roman" charset="0"/>
              </a:rPr>
              <a:t> </a:t>
            </a:r>
            <a:endParaRPr lang="en-US" altLang="en-US" sz="2400" b="1" dirty="0" smtClean="0">
              <a:solidFill>
                <a:srgbClr val="002060"/>
              </a:solidFill>
              <a:cs typeface="Times New Roman" charset="0"/>
            </a:endParaRPr>
          </a:p>
          <a:p>
            <a:pPr algn="ctr"/>
            <a:endParaRPr lang="en-US" altLang="en-US" sz="2400" b="1" dirty="0">
              <a:cs typeface="Times New Roman" charset="0"/>
            </a:endParaRPr>
          </a:p>
          <a:p>
            <a:pPr algn="ctr"/>
            <a:r>
              <a:rPr lang="en-US" altLang="en-US" sz="2000" b="1" dirty="0">
                <a:solidFill>
                  <a:srgbClr val="002060"/>
                </a:solidFill>
                <a:cs typeface="Times New Roman" charset="0"/>
              </a:rPr>
              <a:t>Presents</a:t>
            </a:r>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1100" y="4930400"/>
            <a:ext cx="3631642" cy="2047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76835" y="4044602"/>
            <a:ext cx="1066800" cy="255455"/>
          </a:xfrm>
          <a:prstGeom prst="rect">
            <a:avLst/>
          </a:prstGeom>
        </p:spPr>
      </p:pic>
      <p:sp>
        <p:nvSpPr>
          <p:cNvPr id="18" name="Rectangle 17"/>
          <p:cNvSpPr/>
          <p:nvPr/>
        </p:nvSpPr>
        <p:spPr>
          <a:xfrm>
            <a:off x="4991100" y="3102690"/>
            <a:ext cx="3631642" cy="4419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34177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Marketing Your Theatre Program</a:t>
            </a:r>
            <a:endParaRPr lang="en-US" dirty="0"/>
          </a:p>
        </p:txBody>
      </p:sp>
      <p:sp>
        <p:nvSpPr>
          <p:cNvPr id="3" name="Text Placeholder 2"/>
          <p:cNvSpPr>
            <a:spLocks noGrp="1"/>
          </p:cNvSpPr>
          <p:nvPr>
            <p:ph type="body" sz="quarter" idx="10"/>
          </p:nvPr>
        </p:nvSpPr>
        <p:spPr>
          <a:xfrm>
            <a:off x="1524000" y="1676400"/>
            <a:ext cx="7086600" cy="685800"/>
          </a:xfrm>
        </p:spPr>
        <p:txBody>
          <a:bodyPr/>
          <a:lstStyle/>
          <a:p>
            <a:r>
              <a:rPr lang="en-US" dirty="0" smtClean="0"/>
              <a:t>Your Secret Weapon—Your Show Program</a:t>
            </a:r>
            <a:endParaRPr lang="en-US" dirty="0"/>
          </a:p>
        </p:txBody>
      </p:sp>
      <p:sp>
        <p:nvSpPr>
          <p:cNvPr id="4" name="Text Placeholder 3"/>
          <p:cNvSpPr>
            <a:spLocks noGrp="1"/>
          </p:cNvSpPr>
          <p:nvPr>
            <p:ph type="body" sz="quarter" idx="11"/>
          </p:nvPr>
        </p:nvSpPr>
        <p:spPr>
          <a:xfrm>
            <a:off x="1676400" y="2362200"/>
            <a:ext cx="7315200" cy="457200"/>
          </a:xfrm>
        </p:spPr>
        <p:txBody>
          <a:bodyPr/>
          <a:lstStyle/>
          <a:p>
            <a:pPr marL="12700" indent="0">
              <a:buNone/>
            </a:pPr>
            <a:r>
              <a:rPr lang="en-US" dirty="0" smtClean="0"/>
              <a:t>Director’s Notes—Educate Your Audience, Celebrate Your Students </a:t>
            </a:r>
            <a:endParaRPr lang="en-US" dirty="0"/>
          </a:p>
        </p:txBody>
      </p:sp>
      <p:sp>
        <p:nvSpPr>
          <p:cNvPr id="12" name="Rectangle 11"/>
          <p:cNvSpPr/>
          <p:nvPr/>
        </p:nvSpPr>
        <p:spPr>
          <a:xfrm>
            <a:off x="1371600" y="3048000"/>
            <a:ext cx="10896600" cy="3416320"/>
          </a:xfrm>
          <a:prstGeom prst="rect">
            <a:avLst/>
          </a:prstGeom>
        </p:spPr>
        <p:txBody>
          <a:bodyPr wrap="square">
            <a:spAutoFit/>
          </a:bodyPr>
          <a:lstStyle/>
          <a:p>
            <a:r>
              <a:rPr lang="en-US" dirty="0" smtClean="0"/>
              <a:t>ORIGINAL</a:t>
            </a:r>
          </a:p>
          <a:p>
            <a:r>
              <a:rPr lang="en-US" dirty="0" smtClean="0"/>
              <a:t>It </a:t>
            </a:r>
            <a:r>
              <a:rPr lang="en-US" dirty="0"/>
              <a:t>seems as though no amount of preparation prevents how overwhelmed I feel at the beginning of each production. </a:t>
            </a:r>
            <a:r>
              <a:rPr lang="en-US" dirty="0" smtClean="0"/>
              <a:t>I </a:t>
            </a:r>
            <a:r>
              <a:rPr lang="en-US" dirty="0"/>
              <a:t>push my students and myself to the edge of time, patience, and sanity. </a:t>
            </a:r>
            <a:r>
              <a:rPr lang="en-US" dirty="0" smtClean="0"/>
              <a:t>I </a:t>
            </a:r>
            <a:r>
              <a:rPr lang="en-US" dirty="0"/>
              <a:t>challenge each student to make this the best performance they have ever given, and they always rise to the occasion. As the curtain falls on the last performance, I am consistently filled with pride for the accomplishments of these young performers. </a:t>
            </a:r>
          </a:p>
          <a:p>
            <a:endParaRPr lang="en-US" dirty="0"/>
          </a:p>
          <a:p>
            <a:r>
              <a:rPr lang="en-US" dirty="0" smtClean="0">
                <a:solidFill>
                  <a:srgbClr val="FF0000"/>
                </a:solidFill>
              </a:rPr>
              <a:t>ENHANCED</a:t>
            </a:r>
          </a:p>
          <a:p>
            <a:r>
              <a:rPr lang="en-US" dirty="0" smtClean="0">
                <a:solidFill>
                  <a:srgbClr val="FF0000"/>
                </a:solidFill>
              </a:rPr>
              <a:t>Congratulations </a:t>
            </a:r>
            <a:r>
              <a:rPr lang="en-US" dirty="0">
                <a:solidFill>
                  <a:srgbClr val="FF0000"/>
                </a:solidFill>
              </a:rPr>
              <a:t>to Rose Petals and Vince </a:t>
            </a:r>
            <a:r>
              <a:rPr lang="en-US" dirty="0" err="1">
                <a:solidFill>
                  <a:srgbClr val="FF0000"/>
                </a:solidFill>
              </a:rPr>
              <a:t>Bink</a:t>
            </a:r>
            <a:r>
              <a:rPr lang="en-US" dirty="0">
                <a:solidFill>
                  <a:srgbClr val="FF0000"/>
                </a:solidFill>
              </a:rPr>
              <a:t>, who recently </a:t>
            </a:r>
            <a:r>
              <a:rPr lang="en-US" b="1" dirty="0">
                <a:solidFill>
                  <a:srgbClr val="FF0000"/>
                </a:solidFill>
              </a:rPr>
              <a:t>achieved International Honor Thespian ranking </a:t>
            </a:r>
            <a:r>
              <a:rPr lang="en-US" dirty="0">
                <a:solidFill>
                  <a:srgbClr val="FF0000"/>
                </a:solidFill>
              </a:rPr>
              <a:t>as a result of their hard work and dedication to our theatre program. They’ve each earned more than 180 Thespian points, accumulating 1,800 hours of excellence in the theatre arts through performance, crew, and serving as officers of troupe 1492. These students have demonstrated a commitment to excellence in theatre arts and have proven themselves valuable assets to Mystery High School’s theatre program. </a:t>
            </a:r>
          </a:p>
        </p:txBody>
      </p:sp>
    </p:spTree>
    <p:extLst>
      <p:ext uri="{BB962C8B-B14F-4D97-AF65-F5344CB8AC3E}">
        <p14:creationId xmlns:p14="http://schemas.microsoft.com/office/powerpoint/2010/main" val="20316044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Marketing Your Theatre Program</a:t>
            </a:r>
            <a:endParaRPr lang="en-US" dirty="0"/>
          </a:p>
        </p:txBody>
      </p:sp>
      <p:sp>
        <p:nvSpPr>
          <p:cNvPr id="3" name="Text Placeholder 2"/>
          <p:cNvSpPr>
            <a:spLocks noGrp="1"/>
          </p:cNvSpPr>
          <p:nvPr>
            <p:ph type="body" sz="quarter" idx="10"/>
          </p:nvPr>
        </p:nvSpPr>
        <p:spPr>
          <a:xfrm>
            <a:off x="1524000" y="1676400"/>
            <a:ext cx="7086600" cy="685800"/>
          </a:xfrm>
        </p:spPr>
        <p:txBody>
          <a:bodyPr/>
          <a:lstStyle/>
          <a:p>
            <a:r>
              <a:rPr lang="en-US" dirty="0" smtClean="0"/>
              <a:t>Your Secret Weapon—Your Show Program</a:t>
            </a:r>
            <a:endParaRPr lang="en-US" dirty="0"/>
          </a:p>
        </p:txBody>
      </p:sp>
      <p:sp>
        <p:nvSpPr>
          <p:cNvPr id="4" name="Text Placeholder 3"/>
          <p:cNvSpPr>
            <a:spLocks noGrp="1"/>
          </p:cNvSpPr>
          <p:nvPr>
            <p:ph type="body" sz="quarter" idx="11"/>
          </p:nvPr>
        </p:nvSpPr>
        <p:spPr>
          <a:xfrm>
            <a:off x="1676400" y="2362200"/>
            <a:ext cx="6858000" cy="457200"/>
          </a:xfrm>
        </p:spPr>
        <p:txBody>
          <a:bodyPr/>
          <a:lstStyle/>
          <a:p>
            <a:pPr marL="12700" indent="0">
              <a:buNone/>
            </a:pPr>
            <a:r>
              <a:rPr lang="en-US" dirty="0" smtClean="0"/>
              <a:t>Cast List—Educate Your Audience, Celebrate Your Students</a:t>
            </a:r>
            <a:endParaRPr lang="en-US" dirty="0"/>
          </a:p>
        </p:txBody>
      </p:sp>
      <p:sp>
        <p:nvSpPr>
          <p:cNvPr id="6" name="Rectangle 5"/>
          <p:cNvSpPr/>
          <p:nvPr/>
        </p:nvSpPr>
        <p:spPr>
          <a:xfrm>
            <a:off x="2971800" y="3035300"/>
            <a:ext cx="9448800" cy="5078313"/>
          </a:xfrm>
          <a:prstGeom prst="rect">
            <a:avLst/>
          </a:prstGeom>
        </p:spPr>
        <p:txBody>
          <a:bodyPr wrap="square">
            <a:spAutoFit/>
          </a:bodyPr>
          <a:lstStyle/>
          <a:p>
            <a:r>
              <a:rPr lang="en-US" b="1" dirty="0"/>
              <a:t>Thespian induction</a:t>
            </a:r>
          </a:p>
          <a:p>
            <a:r>
              <a:rPr lang="en-US" dirty="0"/>
              <a:t>10 points earned (100 hours of excellent work in the theatre arts)</a:t>
            </a:r>
          </a:p>
          <a:p>
            <a:endParaRPr lang="en-US" dirty="0"/>
          </a:p>
          <a:p>
            <a:r>
              <a:rPr lang="en-US" b="1" dirty="0"/>
              <a:t>Thespian ranks</a:t>
            </a:r>
          </a:p>
          <a:p>
            <a:r>
              <a:rPr lang="en-US" dirty="0"/>
              <a:t>Honor Thespian, 600 + hours</a:t>
            </a:r>
          </a:p>
          <a:p>
            <a:r>
              <a:rPr lang="en-US" dirty="0"/>
              <a:t>National Honor Thespian, 1200 + hours </a:t>
            </a:r>
          </a:p>
          <a:p>
            <a:r>
              <a:rPr lang="en-US" dirty="0"/>
              <a:t>International Honor Thespian, 180 + hours</a:t>
            </a:r>
          </a:p>
          <a:p>
            <a:endParaRPr lang="en-US" dirty="0"/>
          </a:p>
          <a:p>
            <a:r>
              <a:rPr lang="en-US" b="1" dirty="0"/>
              <a:t>Scholar distinctions</a:t>
            </a:r>
          </a:p>
          <a:p>
            <a:r>
              <a:rPr lang="en-US" dirty="0"/>
              <a:t>Eligibility begins at the end of grade 10 or any grade period after.</a:t>
            </a:r>
          </a:p>
          <a:p>
            <a:r>
              <a:rPr lang="en-US" dirty="0"/>
              <a:t>GPA is based on a 4.0 scale (or local school equivalent)</a:t>
            </a:r>
          </a:p>
          <a:p>
            <a:r>
              <a:rPr lang="en-US" dirty="0"/>
              <a:t>Thespian Scholar, 3.0 cumulative GPA</a:t>
            </a:r>
          </a:p>
          <a:p>
            <a:r>
              <a:rPr lang="en-US" dirty="0"/>
              <a:t>Vice President's List Scholar, 3.5 cumulative GPA</a:t>
            </a:r>
          </a:p>
          <a:p>
            <a:r>
              <a:rPr lang="en-US" dirty="0"/>
              <a:t>President's List Scholar, 4.0 cumulative GPA</a:t>
            </a:r>
          </a:p>
          <a:p>
            <a:endParaRPr lang="en-US" dirty="0"/>
          </a:p>
          <a:p>
            <a:r>
              <a:rPr lang="en-US" b="1" dirty="0"/>
              <a:t>Honorary Thespians </a:t>
            </a:r>
          </a:p>
          <a:p>
            <a:r>
              <a:rPr lang="en-US" dirty="0"/>
              <a:t>Adults who perform outstanding service for a Thespian troupe</a:t>
            </a:r>
          </a:p>
          <a:p>
            <a:endParaRPr lang="en-US" dirty="0"/>
          </a:p>
        </p:txBody>
      </p:sp>
      <p:pic>
        <p:nvPicPr>
          <p:cNvPr id="7" name="Picture 6"/>
          <p:cNvPicPr>
            <a:picLocks noChangeAspect="1"/>
          </p:cNvPicPr>
          <p:nvPr/>
        </p:nvPicPr>
        <p:blipFill>
          <a:blip r:embed="rId3"/>
          <a:stretch>
            <a:fillRect/>
          </a:stretch>
        </p:blipFill>
        <p:spPr>
          <a:xfrm>
            <a:off x="9067800" y="3429000"/>
            <a:ext cx="2304488" cy="2383743"/>
          </a:xfrm>
          <a:prstGeom prst="rect">
            <a:avLst/>
          </a:prstGeom>
        </p:spPr>
      </p:pic>
    </p:spTree>
    <p:extLst>
      <p:ext uri="{BB962C8B-B14F-4D97-AF65-F5344CB8AC3E}">
        <p14:creationId xmlns:p14="http://schemas.microsoft.com/office/powerpoint/2010/main" val="17138905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Marketing Your Theatre Program</a:t>
            </a:r>
            <a:endParaRPr lang="en-US" dirty="0"/>
          </a:p>
        </p:txBody>
      </p:sp>
      <p:sp>
        <p:nvSpPr>
          <p:cNvPr id="3" name="Text Placeholder 2"/>
          <p:cNvSpPr>
            <a:spLocks noGrp="1"/>
          </p:cNvSpPr>
          <p:nvPr>
            <p:ph type="body" sz="quarter" idx="10"/>
          </p:nvPr>
        </p:nvSpPr>
        <p:spPr>
          <a:xfrm>
            <a:off x="1524000" y="1676400"/>
            <a:ext cx="7086600" cy="685800"/>
          </a:xfrm>
        </p:spPr>
        <p:txBody>
          <a:bodyPr/>
          <a:lstStyle/>
          <a:p>
            <a:r>
              <a:rPr lang="en-US" dirty="0" smtClean="0"/>
              <a:t>Your Secret Weapon—Your Show Program</a:t>
            </a:r>
            <a:endParaRPr lang="en-US" dirty="0"/>
          </a:p>
        </p:txBody>
      </p:sp>
      <p:sp>
        <p:nvSpPr>
          <p:cNvPr id="4" name="Text Placeholder 3"/>
          <p:cNvSpPr>
            <a:spLocks noGrp="1"/>
          </p:cNvSpPr>
          <p:nvPr>
            <p:ph type="body" sz="quarter" idx="11"/>
          </p:nvPr>
        </p:nvSpPr>
        <p:spPr>
          <a:xfrm>
            <a:off x="1676400" y="2362200"/>
            <a:ext cx="6858000" cy="457200"/>
          </a:xfrm>
        </p:spPr>
        <p:txBody>
          <a:bodyPr/>
          <a:lstStyle/>
          <a:p>
            <a:pPr marL="12700" indent="0">
              <a:buNone/>
            </a:pPr>
            <a:r>
              <a:rPr lang="en-US" dirty="0" smtClean="0"/>
              <a:t>Cast List—Educate Your Audience, Celebrate Your Students</a:t>
            </a:r>
            <a:endParaRPr lang="en-US" dirty="0"/>
          </a:p>
        </p:txBody>
      </p:sp>
      <p:pic>
        <p:nvPicPr>
          <p:cNvPr id="5" name="Picture 4"/>
          <p:cNvPicPr>
            <a:picLocks noChangeAspect="1"/>
          </p:cNvPicPr>
          <p:nvPr/>
        </p:nvPicPr>
        <p:blipFill>
          <a:blip r:embed="rId3"/>
          <a:stretch>
            <a:fillRect/>
          </a:stretch>
        </p:blipFill>
        <p:spPr>
          <a:xfrm>
            <a:off x="4114800" y="3035300"/>
            <a:ext cx="4800600" cy="4617743"/>
          </a:xfrm>
          <a:prstGeom prst="rect">
            <a:avLst/>
          </a:prstGeom>
        </p:spPr>
      </p:pic>
    </p:spTree>
    <p:extLst>
      <p:ext uri="{BB962C8B-B14F-4D97-AF65-F5344CB8AC3E}">
        <p14:creationId xmlns:p14="http://schemas.microsoft.com/office/powerpoint/2010/main" val="14909696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Marketing Your Theatre Program</a:t>
            </a:r>
            <a:endParaRPr lang="en-US" dirty="0"/>
          </a:p>
        </p:txBody>
      </p:sp>
      <p:sp>
        <p:nvSpPr>
          <p:cNvPr id="3" name="Text Placeholder 2"/>
          <p:cNvSpPr>
            <a:spLocks noGrp="1"/>
          </p:cNvSpPr>
          <p:nvPr>
            <p:ph type="body" sz="quarter" idx="10"/>
          </p:nvPr>
        </p:nvSpPr>
        <p:spPr>
          <a:xfrm>
            <a:off x="1524000" y="1676400"/>
            <a:ext cx="7086600" cy="685800"/>
          </a:xfrm>
        </p:spPr>
        <p:txBody>
          <a:bodyPr/>
          <a:lstStyle/>
          <a:p>
            <a:r>
              <a:rPr lang="en-US" dirty="0" smtClean="0"/>
              <a:t>Your Secret Weapon—Your Show Program</a:t>
            </a:r>
            <a:endParaRPr lang="en-US" dirty="0"/>
          </a:p>
        </p:txBody>
      </p:sp>
      <p:sp>
        <p:nvSpPr>
          <p:cNvPr id="4" name="Text Placeholder 3"/>
          <p:cNvSpPr>
            <a:spLocks noGrp="1"/>
          </p:cNvSpPr>
          <p:nvPr>
            <p:ph type="body" sz="quarter" idx="11"/>
          </p:nvPr>
        </p:nvSpPr>
        <p:spPr>
          <a:xfrm>
            <a:off x="1828800" y="2362200"/>
            <a:ext cx="7010400" cy="457200"/>
          </a:xfrm>
        </p:spPr>
        <p:txBody>
          <a:bodyPr/>
          <a:lstStyle/>
          <a:p>
            <a:pPr marL="12700" indent="0">
              <a:buNone/>
            </a:pPr>
            <a:r>
              <a:rPr lang="en-US" dirty="0" smtClean="0"/>
              <a:t>Biographies—Educate </a:t>
            </a:r>
            <a:r>
              <a:rPr lang="en-US" dirty="0"/>
              <a:t>Your Audience, Celebrate Your Students</a:t>
            </a:r>
          </a:p>
          <a:p>
            <a:pPr marL="12700" indent="0">
              <a:buNone/>
            </a:pPr>
            <a:endParaRPr lang="en-US" dirty="0"/>
          </a:p>
        </p:txBody>
      </p:sp>
      <p:sp>
        <p:nvSpPr>
          <p:cNvPr id="5" name="Rectangle 4"/>
          <p:cNvSpPr/>
          <p:nvPr/>
        </p:nvSpPr>
        <p:spPr>
          <a:xfrm>
            <a:off x="2514600" y="3352800"/>
            <a:ext cx="8382000" cy="3908762"/>
          </a:xfrm>
          <a:prstGeom prst="rect">
            <a:avLst/>
          </a:prstGeom>
        </p:spPr>
        <p:txBody>
          <a:bodyPr wrap="square">
            <a:spAutoFit/>
          </a:bodyPr>
          <a:lstStyle/>
          <a:p>
            <a:pPr lvl="0" algn="just" defTabSz="914400"/>
            <a:r>
              <a:rPr lang="en-US" altLang="en-US" dirty="0">
                <a:solidFill>
                  <a:prstClr val="black"/>
                </a:solidFill>
                <a:cs typeface="Times New Roman" charset="0"/>
              </a:rPr>
              <a:t>Biographies</a:t>
            </a:r>
          </a:p>
          <a:p>
            <a:pPr lvl="0" algn="just" defTabSz="914400"/>
            <a:r>
              <a:rPr lang="en-US" altLang="en-US" sz="1000" dirty="0">
                <a:solidFill>
                  <a:prstClr val="black"/>
                </a:solidFill>
                <a:cs typeface="Times New Roman" charset="0"/>
              </a:rPr>
              <a:t> </a:t>
            </a:r>
          </a:p>
          <a:p>
            <a:pPr lvl="0" algn="just" defTabSz="914400"/>
            <a:r>
              <a:rPr lang="en-US" altLang="en-US" sz="1400" dirty="0">
                <a:solidFill>
                  <a:srgbClr val="000000"/>
                </a:solidFill>
                <a:cs typeface="Times New Roman" charset="0"/>
              </a:rPr>
              <a:t>Jim </a:t>
            </a:r>
            <a:r>
              <a:rPr lang="en-US" altLang="en-US" sz="1400" dirty="0" err="1">
                <a:solidFill>
                  <a:srgbClr val="000000"/>
                </a:solidFill>
                <a:cs typeface="Times New Roman" charset="0"/>
              </a:rPr>
              <a:t>Nasium</a:t>
            </a:r>
            <a:r>
              <a:rPr lang="en-US" altLang="en-US" sz="1400" dirty="0">
                <a:solidFill>
                  <a:srgbClr val="000000"/>
                </a:solidFill>
                <a:cs typeface="Times New Roman" charset="0"/>
              </a:rPr>
              <a:t> (Phillip Lombard)</a:t>
            </a:r>
            <a:endParaRPr lang="en-US" altLang="en-US" sz="1400" dirty="0">
              <a:solidFill>
                <a:prstClr val="black"/>
              </a:solidFill>
              <a:cs typeface="Times New Roman" charset="0"/>
            </a:endParaRPr>
          </a:p>
          <a:p>
            <a:pPr lvl="0" algn="just" defTabSz="914400"/>
            <a:r>
              <a:rPr lang="en-US" altLang="en-US" sz="1400" dirty="0">
                <a:solidFill>
                  <a:srgbClr val="A50021"/>
                </a:solidFill>
                <a:cs typeface="Times New Roman" charset="0"/>
              </a:rPr>
              <a:t>Jim is one of six International Thespian Officers nationwide. In between traveling to various state chapter festivals and planning the ITS student leadership training program, this Honor Thespian always finds time to lead our school’s annual food drive. Trick or Treat so Kids Can Eat® is the ITS’ annual nationwide community service initiative to collect food for the hungry.</a:t>
            </a:r>
            <a:r>
              <a:rPr lang="en-US" altLang="en-US" sz="1400" dirty="0">
                <a:solidFill>
                  <a:srgbClr val="000000"/>
                </a:solidFill>
                <a:cs typeface="Times New Roman" charset="0"/>
              </a:rPr>
              <a:t> This is Jim’s third time under the lights; previous credits include Oliver in </a:t>
            </a:r>
            <a:r>
              <a:rPr lang="en-US" altLang="en-US" sz="1400" i="1" dirty="0">
                <a:solidFill>
                  <a:srgbClr val="000000"/>
                </a:solidFill>
                <a:cs typeface="Times New Roman" charset="0"/>
              </a:rPr>
              <a:t>Oliver!</a:t>
            </a:r>
            <a:r>
              <a:rPr lang="en-US" altLang="en-US" sz="1400" dirty="0">
                <a:solidFill>
                  <a:srgbClr val="000000"/>
                </a:solidFill>
                <a:cs typeface="Times New Roman" charset="0"/>
              </a:rPr>
              <a:t> and Rusty Charlie in </a:t>
            </a:r>
            <a:r>
              <a:rPr lang="en-US" altLang="en-US" sz="1400" i="1" dirty="0">
                <a:solidFill>
                  <a:srgbClr val="000000"/>
                </a:solidFill>
                <a:cs typeface="Times New Roman" charset="0"/>
              </a:rPr>
              <a:t>Guys and Dolls</a:t>
            </a:r>
            <a:r>
              <a:rPr lang="en-US" altLang="en-US" sz="1400" dirty="0">
                <a:solidFill>
                  <a:srgbClr val="000000"/>
                </a:solidFill>
                <a:cs typeface="Times New Roman" charset="0"/>
              </a:rPr>
              <a:t>. Jim dedicates his performance to Grandpa Joe. </a:t>
            </a:r>
            <a:endParaRPr lang="en-US" altLang="en-US" sz="1400" dirty="0">
              <a:solidFill>
                <a:prstClr val="black"/>
              </a:solidFill>
              <a:cs typeface="Times New Roman" charset="0"/>
            </a:endParaRPr>
          </a:p>
          <a:p>
            <a:pPr lvl="0" algn="just" defTabSz="914400"/>
            <a:endParaRPr lang="en-US" altLang="en-US" sz="1000" dirty="0">
              <a:solidFill>
                <a:prstClr val="black"/>
              </a:solidFill>
              <a:cs typeface="Times New Roman" charset="0"/>
            </a:endParaRPr>
          </a:p>
          <a:p>
            <a:pPr lvl="0" algn="just" defTabSz="914400"/>
            <a:r>
              <a:rPr lang="en-US" altLang="en-US" sz="1400" dirty="0">
                <a:solidFill>
                  <a:srgbClr val="000000"/>
                </a:solidFill>
                <a:cs typeface="Times New Roman" charset="0"/>
              </a:rPr>
              <a:t>Chris </a:t>
            </a:r>
            <a:r>
              <a:rPr lang="en-US" altLang="en-US" sz="1400" dirty="0" err="1">
                <a:solidFill>
                  <a:srgbClr val="000000"/>
                </a:solidFill>
                <a:cs typeface="Times New Roman" charset="0"/>
              </a:rPr>
              <a:t>Anthemum</a:t>
            </a:r>
            <a:r>
              <a:rPr lang="en-US" altLang="en-US" sz="1400" dirty="0">
                <a:solidFill>
                  <a:srgbClr val="000000"/>
                </a:solidFill>
                <a:cs typeface="Times New Roman" charset="0"/>
              </a:rPr>
              <a:t> (Dame Margaret </a:t>
            </a:r>
            <a:r>
              <a:rPr lang="en-US" altLang="en-US" sz="1400" dirty="0" err="1">
                <a:solidFill>
                  <a:srgbClr val="000000"/>
                </a:solidFill>
                <a:cs typeface="Times New Roman" charset="0"/>
              </a:rPr>
              <a:t>Wargrave</a:t>
            </a:r>
            <a:r>
              <a:rPr lang="en-US" altLang="en-US" sz="1400" dirty="0">
                <a:solidFill>
                  <a:srgbClr val="000000"/>
                </a:solidFill>
                <a:cs typeface="Times New Roman" charset="0"/>
              </a:rPr>
              <a:t>)</a:t>
            </a:r>
            <a:endParaRPr lang="en-US" altLang="en-US" sz="1400" dirty="0">
              <a:solidFill>
                <a:prstClr val="black"/>
              </a:solidFill>
              <a:cs typeface="Times New Roman" charset="0"/>
            </a:endParaRPr>
          </a:p>
          <a:p>
            <a:pPr lvl="0" algn="just" defTabSz="914400"/>
            <a:r>
              <a:rPr lang="en-US" altLang="en-US" sz="1400" dirty="0">
                <a:solidFill>
                  <a:srgbClr val="A50021"/>
                </a:solidFill>
                <a:cs typeface="Times New Roman" charset="0"/>
              </a:rPr>
              <a:t>Chris is a senior International Honor Thespian who will be sorely missed.</a:t>
            </a:r>
            <a:r>
              <a:rPr lang="en-US" altLang="en-US" sz="1400" dirty="0">
                <a:solidFill>
                  <a:srgbClr val="000000"/>
                </a:solidFill>
                <a:cs typeface="Times New Roman" charset="0"/>
              </a:rPr>
              <a:t> Her hard work, dedication, and involvement have been a valuable asset to our department. </a:t>
            </a:r>
            <a:r>
              <a:rPr lang="en-US" altLang="en-US" sz="1400" dirty="0">
                <a:solidFill>
                  <a:srgbClr val="A50021"/>
                </a:solidFill>
                <a:cs typeface="Times New Roman" charset="0"/>
              </a:rPr>
              <a:t>She single-handedly organized “Read With Me Theatre,” a community service initiative for high school theatre students to share their talents with local elementary schools.</a:t>
            </a:r>
            <a:r>
              <a:rPr lang="en-US" altLang="en-US" sz="1400" dirty="0">
                <a:solidFill>
                  <a:srgbClr val="000000"/>
                </a:solidFill>
                <a:cs typeface="Times New Roman" charset="0"/>
              </a:rPr>
              <a:t> You may recognize Chris from such performances as Juliet in </a:t>
            </a:r>
            <a:r>
              <a:rPr lang="en-US" altLang="en-US" sz="1400" i="1" dirty="0">
                <a:solidFill>
                  <a:srgbClr val="000000"/>
                </a:solidFill>
                <a:cs typeface="Times New Roman" charset="0"/>
              </a:rPr>
              <a:t>Romeo and Juliet</a:t>
            </a:r>
            <a:r>
              <a:rPr lang="en-US" altLang="en-US" sz="1400" dirty="0">
                <a:solidFill>
                  <a:srgbClr val="000000"/>
                </a:solidFill>
                <a:cs typeface="Times New Roman" charset="0"/>
              </a:rPr>
              <a:t>, Dorothy in the </a:t>
            </a:r>
            <a:r>
              <a:rPr lang="en-US" altLang="en-US" sz="1400" i="1" dirty="0">
                <a:solidFill>
                  <a:srgbClr val="000000"/>
                </a:solidFill>
                <a:cs typeface="Times New Roman" charset="0"/>
              </a:rPr>
              <a:t>Wizard of Oz</a:t>
            </a:r>
            <a:r>
              <a:rPr lang="en-US" altLang="en-US" sz="1400" dirty="0">
                <a:solidFill>
                  <a:srgbClr val="000000"/>
                </a:solidFill>
                <a:cs typeface="Times New Roman" charset="0"/>
              </a:rPr>
              <a:t>, or an Ensemble member of </a:t>
            </a:r>
            <a:r>
              <a:rPr lang="en-US" altLang="en-US" sz="1400" i="1" dirty="0">
                <a:solidFill>
                  <a:srgbClr val="000000"/>
                </a:solidFill>
                <a:cs typeface="Times New Roman" charset="0"/>
              </a:rPr>
              <a:t>Brigadoon</a:t>
            </a:r>
            <a:r>
              <a:rPr lang="en-US" altLang="en-US" sz="1400" dirty="0">
                <a:solidFill>
                  <a:srgbClr val="000000"/>
                </a:solidFill>
                <a:cs typeface="Times New Roman" charset="0"/>
              </a:rPr>
              <a:t>. </a:t>
            </a:r>
            <a:r>
              <a:rPr lang="en-US" altLang="en-US" sz="1400" dirty="0">
                <a:solidFill>
                  <a:srgbClr val="A50021"/>
                </a:solidFill>
                <a:cs typeface="Times New Roman" charset="0"/>
              </a:rPr>
              <a:t>We are also proud to announce that she has been cast in the Educational Theatre Association’s International Thespian Cast production of </a:t>
            </a:r>
            <a:r>
              <a:rPr lang="en-US" altLang="en-US" sz="1400" i="1" dirty="0">
                <a:solidFill>
                  <a:srgbClr val="A50021"/>
                </a:solidFill>
                <a:cs typeface="Times New Roman" charset="0"/>
              </a:rPr>
              <a:t>Hairspray</a:t>
            </a:r>
            <a:r>
              <a:rPr lang="en-US" altLang="en-US" sz="1400" dirty="0">
                <a:solidFill>
                  <a:srgbClr val="A50021"/>
                </a:solidFill>
                <a:cs typeface="Times New Roman" charset="0"/>
              </a:rPr>
              <a:t>, a true declaration of her talent and ability.</a:t>
            </a:r>
            <a:r>
              <a:rPr lang="en-US" altLang="en-US" sz="1400" dirty="0">
                <a:solidFill>
                  <a:srgbClr val="000000"/>
                </a:solidFill>
                <a:cs typeface="Times New Roman" charset="0"/>
              </a:rPr>
              <a:t> After graduation, Chris plans to continue her work in the arts at the University of Theatre Studies.</a:t>
            </a:r>
            <a:r>
              <a:rPr lang="en-US" altLang="en-US" sz="1200" dirty="0">
                <a:solidFill>
                  <a:srgbClr val="000000"/>
                </a:solidFill>
                <a:cs typeface="Times New Roman" charset="0"/>
              </a:rPr>
              <a:t> </a:t>
            </a:r>
            <a:endParaRPr lang="en-US" altLang="en-US" sz="1200" dirty="0">
              <a:solidFill>
                <a:prstClr val="black"/>
              </a:solidFill>
              <a:cs typeface="Times New Roman" charset="0"/>
            </a:endParaRPr>
          </a:p>
        </p:txBody>
      </p:sp>
    </p:spTree>
    <p:extLst>
      <p:ext uri="{BB962C8B-B14F-4D97-AF65-F5344CB8AC3E}">
        <p14:creationId xmlns:p14="http://schemas.microsoft.com/office/powerpoint/2010/main" val="12360556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Marketing Your Theatre Program</a:t>
            </a:r>
            <a:endParaRPr lang="en-US" dirty="0"/>
          </a:p>
        </p:txBody>
      </p:sp>
      <p:sp>
        <p:nvSpPr>
          <p:cNvPr id="3" name="Text Placeholder 2"/>
          <p:cNvSpPr>
            <a:spLocks noGrp="1"/>
          </p:cNvSpPr>
          <p:nvPr>
            <p:ph type="body" sz="quarter" idx="10"/>
          </p:nvPr>
        </p:nvSpPr>
        <p:spPr>
          <a:xfrm>
            <a:off x="1447800" y="1828800"/>
            <a:ext cx="7086600" cy="433979"/>
          </a:xfrm>
        </p:spPr>
        <p:txBody>
          <a:bodyPr/>
          <a:lstStyle/>
          <a:p>
            <a:r>
              <a:rPr lang="en-US" dirty="0" smtClean="0"/>
              <a:t>Your Secret Weapon—Your Show Program</a:t>
            </a:r>
            <a:endParaRPr lang="en-US" dirty="0"/>
          </a:p>
        </p:txBody>
      </p:sp>
      <p:sp>
        <p:nvSpPr>
          <p:cNvPr id="4" name="Text Placeholder 3"/>
          <p:cNvSpPr>
            <a:spLocks noGrp="1"/>
          </p:cNvSpPr>
          <p:nvPr>
            <p:ph type="body" sz="quarter" idx="11"/>
          </p:nvPr>
        </p:nvSpPr>
        <p:spPr>
          <a:xfrm>
            <a:off x="1752600" y="2563221"/>
            <a:ext cx="7391400" cy="533400"/>
          </a:xfrm>
        </p:spPr>
        <p:txBody>
          <a:bodyPr/>
          <a:lstStyle/>
          <a:p>
            <a:pPr marL="12700" indent="0">
              <a:buNone/>
            </a:pPr>
            <a:r>
              <a:rPr lang="en-US" dirty="0" smtClean="0"/>
              <a:t>Appreciation—Educate </a:t>
            </a:r>
            <a:r>
              <a:rPr lang="en-US" dirty="0"/>
              <a:t>Your Audience, Celebrate Your </a:t>
            </a:r>
            <a:r>
              <a:rPr lang="en-US" dirty="0" smtClean="0"/>
              <a:t>Supporters</a:t>
            </a:r>
            <a:endParaRPr lang="en-US" dirty="0"/>
          </a:p>
        </p:txBody>
      </p:sp>
      <p:pic>
        <p:nvPicPr>
          <p:cNvPr id="2052" name="Picture 2051"/>
          <p:cNvPicPr>
            <a:picLocks noChangeAspect="1"/>
          </p:cNvPicPr>
          <p:nvPr/>
        </p:nvPicPr>
        <p:blipFill>
          <a:blip r:embed="rId3"/>
          <a:stretch>
            <a:fillRect/>
          </a:stretch>
        </p:blipFill>
        <p:spPr>
          <a:xfrm>
            <a:off x="4991100" y="3657600"/>
            <a:ext cx="4089610" cy="3156112"/>
          </a:xfrm>
          <a:prstGeom prst="rect">
            <a:avLst/>
          </a:prstGeom>
        </p:spPr>
      </p:pic>
    </p:spTree>
    <p:extLst>
      <p:ext uri="{BB962C8B-B14F-4D97-AF65-F5344CB8AC3E}">
        <p14:creationId xmlns:p14="http://schemas.microsoft.com/office/powerpoint/2010/main" val="32505219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Marketing Your Theatre Program</a:t>
            </a:r>
            <a:endParaRPr lang="en-US" dirty="0"/>
          </a:p>
        </p:txBody>
      </p:sp>
      <p:sp>
        <p:nvSpPr>
          <p:cNvPr id="3" name="Text Placeholder 2"/>
          <p:cNvSpPr>
            <a:spLocks noGrp="1"/>
          </p:cNvSpPr>
          <p:nvPr>
            <p:ph type="body" sz="quarter" idx="10"/>
          </p:nvPr>
        </p:nvSpPr>
        <p:spPr>
          <a:xfrm>
            <a:off x="1219200" y="1742404"/>
            <a:ext cx="7086600" cy="433979"/>
          </a:xfrm>
        </p:spPr>
        <p:txBody>
          <a:bodyPr/>
          <a:lstStyle/>
          <a:p>
            <a:r>
              <a:rPr lang="en-US" dirty="0" smtClean="0"/>
              <a:t>Your Secret Weapon—</a:t>
            </a:r>
          </a:p>
          <a:p>
            <a:r>
              <a:rPr lang="en-US" dirty="0" smtClean="0"/>
              <a:t>Your Show Program</a:t>
            </a:r>
            <a:endParaRPr lang="en-US" dirty="0"/>
          </a:p>
        </p:txBody>
      </p:sp>
      <p:sp>
        <p:nvSpPr>
          <p:cNvPr id="4" name="Text Placeholder 3"/>
          <p:cNvSpPr>
            <a:spLocks noGrp="1"/>
          </p:cNvSpPr>
          <p:nvPr>
            <p:ph type="body" sz="quarter" idx="11"/>
          </p:nvPr>
        </p:nvSpPr>
        <p:spPr>
          <a:xfrm>
            <a:off x="1435100" y="2743200"/>
            <a:ext cx="7467600" cy="685800"/>
          </a:xfrm>
        </p:spPr>
        <p:txBody>
          <a:bodyPr/>
          <a:lstStyle/>
          <a:p>
            <a:pPr marL="12700" indent="0">
              <a:buNone/>
            </a:pPr>
            <a:r>
              <a:rPr lang="en-US" dirty="0" smtClean="0"/>
              <a:t>Engage Your Audience, </a:t>
            </a:r>
          </a:p>
          <a:p>
            <a:pPr marL="12700" indent="0">
              <a:buNone/>
            </a:pPr>
            <a:r>
              <a:rPr lang="en-US" dirty="0" smtClean="0"/>
              <a:t>Celebrate Your Students </a:t>
            </a:r>
          </a:p>
          <a:p>
            <a:pPr marL="12700" indent="0">
              <a:buNone/>
            </a:pPr>
            <a:r>
              <a:rPr lang="en-US" dirty="0" smtClean="0"/>
              <a:t>and Supporters</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5400" y="685800"/>
            <a:ext cx="4634753" cy="7162800"/>
          </a:xfrm>
          <a:prstGeom prst="rect">
            <a:avLst/>
          </a:prstGeom>
          <a:ln>
            <a:solidFill>
              <a:schemeClr val="bg1">
                <a:lumMod val="50000"/>
              </a:schemeClr>
            </a:solidFill>
          </a:ln>
        </p:spPr>
      </p:pic>
    </p:spTree>
    <p:extLst>
      <p:ext uri="{BB962C8B-B14F-4D97-AF65-F5344CB8AC3E}">
        <p14:creationId xmlns:p14="http://schemas.microsoft.com/office/powerpoint/2010/main" val="213695640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Marketing Your Theatre Program</a:t>
            </a:r>
            <a:endParaRPr lang="en-US" dirty="0"/>
          </a:p>
        </p:txBody>
      </p:sp>
      <p:sp>
        <p:nvSpPr>
          <p:cNvPr id="3" name="Text Placeholder 2"/>
          <p:cNvSpPr>
            <a:spLocks noGrp="1"/>
          </p:cNvSpPr>
          <p:nvPr>
            <p:ph type="body" sz="quarter" idx="10"/>
          </p:nvPr>
        </p:nvSpPr>
        <p:spPr>
          <a:xfrm>
            <a:off x="1447800" y="2057400"/>
            <a:ext cx="7086600" cy="433979"/>
          </a:xfrm>
        </p:spPr>
        <p:txBody>
          <a:bodyPr/>
          <a:lstStyle/>
          <a:p>
            <a:r>
              <a:rPr lang="en-US" dirty="0" smtClean="0"/>
              <a:t>Your Secret Weapon—Your Show Program</a:t>
            </a:r>
            <a:endParaRPr lang="en-US" dirty="0"/>
          </a:p>
        </p:txBody>
      </p:sp>
      <p:sp>
        <p:nvSpPr>
          <p:cNvPr id="4" name="Text Placeholder 3"/>
          <p:cNvSpPr>
            <a:spLocks noGrp="1"/>
          </p:cNvSpPr>
          <p:nvPr>
            <p:ph type="body" sz="quarter" idx="11"/>
          </p:nvPr>
        </p:nvSpPr>
        <p:spPr>
          <a:xfrm>
            <a:off x="1752600" y="2681879"/>
            <a:ext cx="7086600" cy="747121"/>
          </a:xfrm>
        </p:spPr>
        <p:txBody>
          <a:bodyPr/>
          <a:lstStyle/>
          <a:p>
            <a:pPr marL="12700" indent="0">
              <a:buNone/>
            </a:pPr>
            <a:r>
              <a:rPr lang="en-US" dirty="0" smtClean="0"/>
              <a:t>Use your program to recruit </a:t>
            </a:r>
          </a:p>
          <a:p>
            <a:pPr marL="12700" indent="0">
              <a:buNone/>
            </a:pPr>
            <a:r>
              <a:rPr lang="en-US" dirty="0" smtClean="0"/>
              <a:t>for future shows</a:t>
            </a:r>
            <a:endParaRPr lang="en-US" dirty="0"/>
          </a:p>
        </p:txBody>
      </p:sp>
      <p:pic>
        <p:nvPicPr>
          <p:cNvPr id="5" name="Picture 4"/>
          <p:cNvPicPr>
            <a:picLocks noChangeAspect="1"/>
          </p:cNvPicPr>
          <p:nvPr/>
        </p:nvPicPr>
        <p:blipFill>
          <a:blip r:embed="rId3"/>
          <a:stretch>
            <a:fillRect/>
          </a:stretch>
        </p:blipFill>
        <p:spPr>
          <a:xfrm>
            <a:off x="2895600" y="3520079"/>
            <a:ext cx="7523116" cy="4444369"/>
          </a:xfrm>
          <a:prstGeom prst="rect">
            <a:avLst/>
          </a:prstGeom>
        </p:spPr>
      </p:pic>
    </p:spTree>
    <p:extLst>
      <p:ext uri="{BB962C8B-B14F-4D97-AF65-F5344CB8AC3E}">
        <p14:creationId xmlns:p14="http://schemas.microsoft.com/office/powerpoint/2010/main" val="14907498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1" dirty="0" smtClean="0">
                <a:solidFill>
                  <a:schemeClr val="tx2"/>
                </a:solidFill>
              </a:rPr>
              <a:t>Marketing Your Theatre Program</a:t>
            </a:r>
            <a:endParaRPr lang="en-US" b="1" dirty="0">
              <a:solidFill>
                <a:schemeClr val="tx2"/>
              </a:solidFill>
            </a:endParaRPr>
          </a:p>
        </p:txBody>
      </p:sp>
      <p:sp>
        <p:nvSpPr>
          <p:cNvPr id="3" name="Text Placeholder 2"/>
          <p:cNvSpPr>
            <a:spLocks noGrp="1"/>
          </p:cNvSpPr>
          <p:nvPr>
            <p:ph type="body" sz="quarter" idx="11"/>
          </p:nvPr>
        </p:nvSpPr>
        <p:spPr>
          <a:xfrm>
            <a:off x="5334000" y="4078707"/>
            <a:ext cx="4419600" cy="2209800"/>
          </a:xfrm>
        </p:spPr>
        <p:txBody>
          <a:bodyPr/>
          <a:lstStyle/>
          <a:p>
            <a:endParaRPr lang="en-US" dirty="0" smtClean="0"/>
          </a:p>
          <a:p>
            <a:r>
              <a:rPr lang="en-US" sz="2400" dirty="0" smtClean="0"/>
              <a:t>An introduction to marketing and branding concepts and tactics to help you get more attention and support for your theatre program</a:t>
            </a:r>
          </a:p>
          <a:p>
            <a:endParaRPr lang="en-US" dirty="0"/>
          </a:p>
        </p:txBody>
      </p:sp>
    </p:spTree>
    <p:extLst>
      <p:ext uri="{BB962C8B-B14F-4D97-AF65-F5344CB8AC3E}">
        <p14:creationId xmlns:p14="http://schemas.microsoft.com/office/powerpoint/2010/main" val="34968425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Marketing Your Theatre Program</a:t>
            </a:r>
            <a:endParaRPr lang="en-US" dirty="0"/>
          </a:p>
        </p:txBody>
      </p:sp>
      <p:sp>
        <p:nvSpPr>
          <p:cNvPr id="3" name="Text Placeholder 2"/>
          <p:cNvSpPr>
            <a:spLocks noGrp="1"/>
          </p:cNvSpPr>
          <p:nvPr>
            <p:ph type="body" sz="quarter" idx="10"/>
          </p:nvPr>
        </p:nvSpPr>
        <p:spPr>
          <a:xfrm>
            <a:off x="1219200" y="1742404"/>
            <a:ext cx="7086600" cy="433979"/>
          </a:xfrm>
        </p:spPr>
        <p:txBody>
          <a:bodyPr/>
          <a:lstStyle/>
          <a:p>
            <a:r>
              <a:rPr lang="en-US" dirty="0" smtClean="0"/>
              <a:t>Your Secret Weapon—</a:t>
            </a:r>
          </a:p>
          <a:p>
            <a:r>
              <a:rPr lang="en-US" dirty="0" smtClean="0"/>
              <a:t>Your Show Program</a:t>
            </a:r>
            <a:endParaRPr lang="en-US" dirty="0"/>
          </a:p>
        </p:txBody>
      </p:sp>
      <p:sp>
        <p:nvSpPr>
          <p:cNvPr id="4" name="Text Placeholder 3"/>
          <p:cNvSpPr>
            <a:spLocks noGrp="1"/>
          </p:cNvSpPr>
          <p:nvPr>
            <p:ph type="body" sz="quarter" idx="11"/>
          </p:nvPr>
        </p:nvSpPr>
        <p:spPr>
          <a:xfrm>
            <a:off x="1435100" y="2743200"/>
            <a:ext cx="7467600" cy="457200"/>
          </a:xfrm>
        </p:spPr>
        <p:txBody>
          <a:bodyPr/>
          <a:lstStyle/>
          <a:p>
            <a:pPr marL="12700" indent="0">
              <a:buNone/>
            </a:pPr>
            <a:r>
              <a:rPr lang="en-US" dirty="0" smtClean="0"/>
              <a:t>Educate Your Audience about the</a:t>
            </a:r>
          </a:p>
          <a:p>
            <a:pPr marL="12700" indent="0">
              <a:buNone/>
            </a:pPr>
            <a:r>
              <a:rPr lang="en-US" dirty="0" smtClean="0"/>
              <a:t>educational benefits of school theatre</a:t>
            </a:r>
            <a:endParaRPr lang="en-US" dirty="0"/>
          </a:p>
        </p:txBody>
      </p:sp>
      <p:pic>
        <p:nvPicPr>
          <p:cNvPr id="6" name="Picture 5"/>
          <p:cNvPicPr>
            <a:picLocks noChangeAspect="1"/>
          </p:cNvPicPr>
          <p:nvPr/>
        </p:nvPicPr>
        <p:blipFill rotWithShape="1">
          <a:blip r:embed="rId3"/>
          <a:srcRect l="1273" t="3865" r="4850" b="3407"/>
          <a:stretch/>
        </p:blipFill>
        <p:spPr>
          <a:xfrm>
            <a:off x="6096000" y="1295400"/>
            <a:ext cx="4206240" cy="6217920"/>
          </a:xfrm>
          <a:prstGeom prst="rect">
            <a:avLst/>
          </a:prstGeom>
        </p:spPr>
      </p:pic>
      <p:sp>
        <p:nvSpPr>
          <p:cNvPr id="7" name="Rectangle 6"/>
          <p:cNvSpPr/>
          <p:nvPr/>
        </p:nvSpPr>
        <p:spPr>
          <a:xfrm>
            <a:off x="6127750" y="1295400"/>
            <a:ext cx="4142740" cy="621792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999666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Marketing Your Theatre Program</a:t>
            </a:r>
            <a:endParaRPr lang="en-US" dirty="0"/>
          </a:p>
        </p:txBody>
      </p:sp>
      <p:sp>
        <p:nvSpPr>
          <p:cNvPr id="3" name="Text Placeholder 2"/>
          <p:cNvSpPr>
            <a:spLocks noGrp="1"/>
          </p:cNvSpPr>
          <p:nvPr>
            <p:ph type="body" sz="quarter" idx="10"/>
          </p:nvPr>
        </p:nvSpPr>
        <p:spPr>
          <a:xfrm>
            <a:off x="1219200" y="1742404"/>
            <a:ext cx="7086600" cy="433979"/>
          </a:xfrm>
        </p:spPr>
        <p:txBody>
          <a:bodyPr/>
          <a:lstStyle/>
          <a:p>
            <a:r>
              <a:rPr lang="en-US" dirty="0" smtClean="0"/>
              <a:t>Your Secret Weapon—</a:t>
            </a:r>
          </a:p>
          <a:p>
            <a:r>
              <a:rPr lang="en-US" dirty="0" smtClean="0"/>
              <a:t>Your Show Program</a:t>
            </a:r>
            <a:endParaRPr lang="en-US" dirty="0"/>
          </a:p>
        </p:txBody>
      </p:sp>
      <p:sp>
        <p:nvSpPr>
          <p:cNvPr id="4" name="Text Placeholder 3"/>
          <p:cNvSpPr>
            <a:spLocks noGrp="1"/>
          </p:cNvSpPr>
          <p:nvPr>
            <p:ph type="body" sz="quarter" idx="11"/>
          </p:nvPr>
        </p:nvSpPr>
        <p:spPr>
          <a:xfrm>
            <a:off x="1435100" y="2743200"/>
            <a:ext cx="7467600" cy="457200"/>
          </a:xfrm>
        </p:spPr>
        <p:txBody>
          <a:bodyPr/>
          <a:lstStyle/>
          <a:p>
            <a:pPr marL="12700" indent="0">
              <a:buNone/>
            </a:pPr>
            <a:r>
              <a:rPr lang="en-US" dirty="0" smtClean="0"/>
              <a:t>Engage your audience </a:t>
            </a:r>
          </a:p>
          <a:p>
            <a:pPr marL="12700" indent="0">
              <a:buNone/>
            </a:pPr>
            <a:r>
              <a:rPr lang="en-US" dirty="0" smtClean="0"/>
              <a:t>in memorable ways</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3000" y="1828800"/>
            <a:ext cx="3697941" cy="5715000"/>
          </a:xfrm>
          <a:prstGeom prst="rect">
            <a:avLst/>
          </a:prstGeom>
          <a:ln>
            <a:solidFill>
              <a:schemeClr val="bg1">
                <a:lumMod val="50000"/>
              </a:schemeClr>
            </a:solidFill>
          </a:ln>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2558" y="1828800"/>
            <a:ext cx="3697941" cy="5714999"/>
          </a:xfrm>
          <a:prstGeom prst="rect">
            <a:avLst/>
          </a:prstGeom>
          <a:ln>
            <a:solidFill>
              <a:schemeClr val="bg1">
                <a:lumMod val="50000"/>
              </a:schemeClr>
            </a:solidFill>
          </a:ln>
        </p:spPr>
      </p:pic>
    </p:spTree>
    <p:extLst>
      <p:ext uri="{BB962C8B-B14F-4D97-AF65-F5344CB8AC3E}">
        <p14:creationId xmlns:p14="http://schemas.microsoft.com/office/powerpoint/2010/main" val="67525451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Marketing Your Theatre Program</a:t>
            </a:r>
            <a:endParaRPr lang="en-US" dirty="0"/>
          </a:p>
        </p:txBody>
      </p:sp>
      <p:sp>
        <p:nvSpPr>
          <p:cNvPr id="3" name="Text Placeholder 2"/>
          <p:cNvSpPr>
            <a:spLocks noGrp="1"/>
          </p:cNvSpPr>
          <p:nvPr>
            <p:ph type="body" sz="quarter" idx="10"/>
          </p:nvPr>
        </p:nvSpPr>
        <p:spPr>
          <a:xfrm>
            <a:off x="1219200" y="1742404"/>
            <a:ext cx="7086600" cy="433979"/>
          </a:xfrm>
        </p:spPr>
        <p:txBody>
          <a:bodyPr/>
          <a:lstStyle/>
          <a:p>
            <a:pPr marL="12700" indent="0">
              <a:buNone/>
            </a:pPr>
            <a:r>
              <a:rPr lang="en-US" dirty="0">
                <a:latin typeface="Univers LT Std 55" panose="020B0603020202020204" pitchFamily="34" charset="0"/>
              </a:rPr>
              <a:t>Engage your audience</a:t>
            </a:r>
          </a:p>
          <a:p>
            <a:pPr marL="12700" indent="0">
              <a:buNone/>
            </a:pPr>
            <a:r>
              <a:rPr lang="en-US" dirty="0">
                <a:latin typeface="Univers LT Std 55" panose="020B0603020202020204" pitchFamily="34" charset="0"/>
              </a:rPr>
              <a:t>in memorable ways</a:t>
            </a:r>
          </a:p>
          <a:p>
            <a:endParaRPr lang="en-US" dirty="0"/>
          </a:p>
        </p:txBody>
      </p:sp>
      <p:pic>
        <p:nvPicPr>
          <p:cNvPr id="5" name="Picture 4"/>
          <p:cNvPicPr>
            <a:picLocks noChangeAspect="1"/>
          </p:cNvPicPr>
          <p:nvPr/>
        </p:nvPicPr>
        <p:blipFill>
          <a:blip r:embed="rId3"/>
          <a:stretch>
            <a:fillRect/>
          </a:stretch>
        </p:blipFill>
        <p:spPr>
          <a:xfrm>
            <a:off x="5016500" y="914400"/>
            <a:ext cx="4953000" cy="6357738"/>
          </a:xfrm>
          <a:prstGeom prst="rect">
            <a:avLst/>
          </a:prstGeom>
        </p:spPr>
      </p:pic>
    </p:spTree>
    <p:extLst>
      <p:ext uri="{BB962C8B-B14F-4D97-AF65-F5344CB8AC3E}">
        <p14:creationId xmlns:p14="http://schemas.microsoft.com/office/powerpoint/2010/main" val="60799677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Marketing Your Theatre Program</a:t>
            </a:r>
          </a:p>
        </p:txBody>
      </p:sp>
      <p:sp>
        <p:nvSpPr>
          <p:cNvPr id="3" name="Text Placeholder 2"/>
          <p:cNvSpPr>
            <a:spLocks noGrp="1"/>
          </p:cNvSpPr>
          <p:nvPr>
            <p:ph type="body" sz="quarter" idx="12"/>
          </p:nvPr>
        </p:nvSpPr>
        <p:spPr>
          <a:xfrm>
            <a:off x="1447800" y="3352800"/>
            <a:ext cx="10363200" cy="2362200"/>
          </a:xfrm>
        </p:spPr>
        <p:txBody>
          <a:bodyPr/>
          <a:lstStyle/>
          <a:p>
            <a:pPr marL="12700" indent="0">
              <a:buNone/>
            </a:pPr>
            <a:r>
              <a:rPr lang="en-US" sz="2400" b="1" dirty="0" smtClean="0">
                <a:solidFill>
                  <a:schemeClr val="accent3">
                    <a:lumMod val="75000"/>
                  </a:schemeClr>
                </a:solidFill>
              </a:rPr>
              <a:t>Repurpose </a:t>
            </a:r>
          </a:p>
          <a:p>
            <a:pPr marL="12700" indent="0">
              <a:buNone/>
            </a:pPr>
            <a:r>
              <a:rPr lang="en-US" sz="2400" b="1" dirty="0" smtClean="0">
                <a:solidFill>
                  <a:schemeClr val="accent3">
                    <a:lumMod val="75000"/>
                  </a:schemeClr>
                </a:solidFill>
              </a:rPr>
              <a:t>your show program content</a:t>
            </a:r>
            <a:endParaRPr lang="en-US" sz="2400" b="1" dirty="0">
              <a:solidFill>
                <a:schemeClr val="accent3">
                  <a:lumMod val="75000"/>
                </a:schemeClr>
              </a:solidFill>
            </a:endParaRPr>
          </a:p>
          <a:p>
            <a:r>
              <a:rPr lang="en-US" dirty="0"/>
              <a:t>M</a:t>
            </a:r>
            <a:r>
              <a:rPr lang="en-US" dirty="0" smtClean="0"/>
              <a:t>ake </a:t>
            </a:r>
            <a:r>
              <a:rPr lang="en-US" dirty="0"/>
              <a:t>it accessible</a:t>
            </a:r>
          </a:p>
          <a:p>
            <a:r>
              <a:rPr lang="en-US" dirty="0"/>
              <a:t>P</a:t>
            </a:r>
            <a:r>
              <a:rPr lang="en-US" dirty="0" smtClean="0"/>
              <a:t>ush </a:t>
            </a:r>
            <a:r>
              <a:rPr lang="en-US" dirty="0"/>
              <a:t>people there</a:t>
            </a:r>
          </a:p>
          <a:p>
            <a:endParaRPr lang="en-US" dirty="0"/>
          </a:p>
        </p:txBody>
      </p:sp>
      <p:sp>
        <p:nvSpPr>
          <p:cNvPr id="4" name="Text Placeholder 3"/>
          <p:cNvSpPr>
            <a:spLocks noGrp="1"/>
          </p:cNvSpPr>
          <p:nvPr>
            <p:ph type="body" sz="quarter" idx="10"/>
          </p:nvPr>
        </p:nvSpPr>
        <p:spPr/>
        <p:txBody>
          <a:bodyPr/>
          <a:lstStyle/>
          <a:p>
            <a:r>
              <a:rPr lang="en-US" dirty="0" smtClean="0"/>
              <a:t>Put it online and Push it out</a:t>
            </a:r>
            <a:endParaRPr lang="en-US" dirty="0"/>
          </a:p>
        </p:txBody>
      </p:sp>
    </p:spTree>
    <p:extLst>
      <p:ext uri="{BB962C8B-B14F-4D97-AF65-F5344CB8AC3E}">
        <p14:creationId xmlns:p14="http://schemas.microsoft.com/office/powerpoint/2010/main" val="392652994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Marketing Your Theatre Program</a:t>
            </a:r>
          </a:p>
        </p:txBody>
      </p:sp>
      <p:pic>
        <p:nvPicPr>
          <p:cNvPr id="5" name="Picture 4"/>
          <p:cNvPicPr>
            <a:picLocks noChangeAspect="1"/>
          </p:cNvPicPr>
          <p:nvPr/>
        </p:nvPicPr>
        <p:blipFill>
          <a:blip r:embed="rId3"/>
          <a:stretch>
            <a:fillRect/>
          </a:stretch>
        </p:blipFill>
        <p:spPr>
          <a:xfrm>
            <a:off x="34636" y="3962400"/>
            <a:ext cx="7229448" cy="4230370"/>
          </a:xfrm>
          <a:prstGeom prst="rect">
            <a:avLst/>
          </a:prstGeom>
        </p:spPr>
      </p:pic>
      <p:sp>
        <p:nvSpPr>
          <p:cNvPr id="4" name="Text Placeholder 3"/>
          <p:cNvSpPr>
            <a:spLocks noGrp="1"/>
          </p:cNvSpPr>
          <p:nvPr>
            <p:ph type="body" sz="quarter" idx="10"/>
          </p:nvPr>
        </p:nvSpPr>
        <p:spPr>
          <a:xfrm>
            <a:off x="1371600" y="1965101"/>
            <a:ext cx="7086600" cy="433979"/>
          </a:xfrm>
        </p:spPr>
        <p:txBody>
          <a:bodyPr/>
          <a:lstStyle/>
          <a:p>
            <a:r>
              <a:rPr lang="en-US" dirty="0" smtClean="0"/>
              <a:t>Put it online and Push it out</a:t>
            </a:r>
            <a:endParaRPr lang="en-US" dirty="0"/>
          </a:p>
        </p:txBody>
      </p:sp>
      <p:pic>
        <p:nvPicPr>
          <p:cNvPr id="7" name="Picture 6"/>
          <p:cNvPicPr>
            <a:picLocks noChangeAspect="1"/>
          </p:cNvPicPr>
          <p:nvPr/>
        </p:nvPicPr>
        <p:blipFill>
          <a:blip r:embed="rId4"/>
          <a:stretch>
            <a:fillRect/>
          </a:stretch>
        </p:blipFill>
        <p:spPr>
          <a:xfrm>
            <a:off x="7010400" y="2433716"/>
            <a:ext cx="7289432" cy="4382770"/>
          </a:xfrm>
          <a:prstGeom prst="rect">
            <a:avLst/>
          </a:prstGeom>
        </p:spPr>
      </p:pic>
    </p:spTree>
    <p:extLst>
      <p:ext uri="{BB962C8B-B14F-4D97-AF65-F5344CB8AC3E}">
        <p14:creationId xmlns:p14="http://schemas.microsoft.com/office/powerpoint/2010/main" val="29377272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Marketing Your Theatre Program</a:t>
            </a:r>
          </a:p>
        </p:txBody>
      </p:sp>
      <p:sp>
        <p:nvSpPr>
          <p:cNvPr id="4" name="Text Placeholder 3"/>
          <p:cNvSpPr>
            <a:spLocks noGrp="1"/>
          </p:cNvSpPr>
          <p:nvPr>
            <p:ph type="body" sz="quarter" idx="10"/>
          </p:nvPr>
        </p:nvSpPr>
        <p:spPr>
          <a:xfrm>
            <a:off x="1371600" y="1959177"/>
            <a:ext cx="7086600" cy="433979"/>
          </a:xfrm>
        </p:spPr>
        <p:txBody>
          <a:bodyPr/>
          <a:lstStyle/>
          <a:p>
            <a:r>
              <a:rPr lang="en-US" dirty="0" smtClean="0"/>
              <a:t>Put it online and Push it out</a:t>
            </a:r>
            <a:endParaRPr lang="en-US" dirty="0"/>
          </a:p>
        </p:txBody>
      </p:sp>
      <p:pic>
        <p:nvPicPr>
          <p:cNvPr id="7" name="Picture 6"/>
          <p:cNvPicPr>
            <a:picLocks noChangeAspect="1"/>
          </p:cNvPicPr>
          <p:nvPr/>
        </p:nvPicPr>
        <p:blipFill>
          <a:blip r:embed="rId3"/>
          <a:stretch>
            <a:fillRect/>
          </a:stretch>
        </p:blipFill>
        <p:spPr>
          <a:xfrm>
            <a:off x="533400" y="2667000"/>
            <a:ext cx="6934200" cy="3900488"/>
          </a:xfrm>
          <a:prstGeom prst="rect">
            <a:avLst/>
          </a:prstGeom>
        </p:spPr>
      </p:pic>
      <p:pic>
        <p:nvPicPr>
          <p:cNvPr id="3" name="Picture 2"/>
          <p:cNvPicPr>
            <a:picLocks noChangeAspect="1"/>
          </p:cNvPicPr>
          <p:nvPr/>
        </p:nvPicPr>
        <p:blipFill>
          <a:blip r:embed="rId4"/>
          <a:stretch>
            <a:fillRect/>
          </a:stretch>
        </p:blipFill>
        <p:spPr>
          <a:xfrm>
            <a:off x="6781800" y="3657600"/>
            <a:ext cx="7620000" cy="4286250"/>
          </a:xfrm>
          <a:prstGeom prst="rect">
            <a:avLst/>
          </a:prstGeom>
        </p:spPr>
      </p:pic>
      <p:sp>
        <p:nvSpPr>
          <p:cNvPr id="8" name="Oval 7"/>
          <p:cNvSpPr/>
          <p:nvPr/>
        </p:nvSpPr>
        <p:spPr>
          <a:xfrm>
            <a:off x="10820400" y="5105400"/>
            <a:ext cx="914400" cy="914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80286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Marketing Your Theatre Program</a:t>
            </a:r>
          </a:p>
        </p:txBody>
      </p:sp>
      <p:sp>
        <p:nvSpPr>
          <p:cNvPr id="3" name="Text Placeholder 2"/>
          <p:cNvSpPr>
            <a:spLocks noGrp="1"/>
          </p:cNvSpPr>
          <p:nvPr>
            <p:ph type="body" sz="quarter" idx="12"/>
          </p:nvPr>
        </p:nvSpPr>
        <p:spPr>
          <a:xfrm>
            <a:off x="1447800" y="3352800"/>
            <a:ext cx="10363200" cy="2362200"/>
          </a:xfrm>
        </p:spPr>
        <p:txBody>
          <a:bodyPr/>
          <a:lstStyle/>
          <a:p>
            <a:pPr marL="285750" indent="-285750">
              <a:buFont typeface="Arial" panose="020B0604020202020204" pitchFamily="34" charset="0"/>
              <a:buChar char="•"/>
            </a:pPr>
            <a:r>
              <a:rPr lang="en-US" dirty="0" smtClean="0">
                <a:solidFill>
                  <a:schemeClr val="accent3">
                    <a:lumMod val="75000"/>
                  </a:schemeClr>
                </a:solidFill>
              </a:rPr>
              <a:t>Short </a:t>
            </a:r>
            <a:r>
              <a:rPr lang="en-US" dirty="0">
                <a:solidFill>
                  <a:schemeClr val="accent3">
                    <a:lumMod val="75000"/>
                  </a:schemeClr>
                </a:solidFill>
              </a:rPr>
              <a:t>sentences</a:t>
            </a:r>
          </a:p>
          <a:p>
            <a:pPr marL="285750" indent="-285750">
              <a:buFont typeface="Arial" panose="020B0604020202020204" pitchFamily="34" charset="0"/>
              <a:buChar char="•"/>
            </a:pPr>
            <a:r>
              <a:rPr lang="en-US" dirty="0" smtClean="0">
                <a:solidFill>
                  <a:schemeClr val="accent3">
                    <a:lumMod val="75000"/>
                  </a:schemeClr>
                </a:solidFill>
              </a:rPr>
              <a:t>Short </a:t>
            </a:r>
            <a:r>
              <a:rPr lang="en-US" dirty="0">
                <a:solidFill>
                  <a:schemeClr val="accent3">
                    <a:lumMod val="75000"/>
                  </a:schemeClr>
                </a:solidFill>
              </a:rPr>
              <a:t>paragraphs</a:t>
            </a:r>
          </a:p>
          <a:p>
            <a:pPr marL="285750" indent="-285750">
              <a:buFont typeface="Arial" panose="020B0604020202020204" pitchFamily="34" charset="0"/>
              <a:buChar char="•"/>
            </a:pPr>
            <a:r>
              <a:rPr lang="en-US" dirty="0" smtClean="0">
                <a:solidFill>
                  <a:schemeClr val="accent3">
                    <a:lumMod val="75000"/>
                  </a:schemeClr>
                </a:solidFill>
              </a:rPr>
              <a:t>Bulleted </a:t>
            </a:r>
            <a:r>
              <a:rPr lang="en-US" dirty="0">
                <a:solidFill>
                  <a:schemeClr val="accent3">
                    <a:lumMod val="75000"/>
                  </a:schemeClr>
                </a:solidFill>
              </a:rPr>
              <a:t>lists</a:t>
            </a:r>
          </a:p>
          <a:p>
            <a:pPr marL="285750" indent="-285750">
              <a:buFont typeface="Arial" panose="020B0604020202020204" pitchFamily="34" charset="0"/>
              <a:buChar char="•"/>
            </a:pPr>
            <a:r>
              <a:rPr lang="en-US" dirty="0" smtClean="0">
                <a:solidFill>
                  <a:schemeClr val="accent3">
                    <a:lumMod val="75000"/>
                  </a:schemeClr>
                </a:solidFill>
              </a:rPr>
              <a:t>Color </a:t>
            </a:r>
            <a:r>
              <a:rPr lang="en-US" dirty="0">
                <a:solidFill>
                  <a:schemeClr val="accent3">
                    <a:lumMod val="75000"/>
                  </a:schemeClr>
                </a:solidFill>
              </a:rPr>
              <a:t>photography</a:t>
            </a:r>
          </a:p>
          <a:p>
            <a:pPr marL="285750" indent="-285750">
              <a:buFont typeface="Arial" panose="020B0604020202020204" pitchFamily="34" charset="0"/>
              <a:buChar char="•"/>
            </a:pPr>
            <a:r>
              <a:rPr lang="en-US" dirty="0" smtClean="0">
                <a:solidFill>
                  <a:schemeClr val="accent3">
                    <a:lumMod val="75000"/>
                  </a:schemeClr>
                </a:solidFill>
              </a:rPr>
              <a:t>Video </a:t>
            </a:r>
            <a:r>
              <a:rPr lang="en-US" dirty="0">
                <a:solidFill>
                  <a:schemeClr val="accent3">
                    <a:lumMod val="75000"/>
                  </a:schemeClr>
                </a:solidFill>
              </a:rPr>
              <a:t>or audio</a:t>
            </a:r>
          </a:p>
          <a:p>
            <a:endParaRPr lang="en-US" dirty="0"/>
          </a:p>
          <a:p>
            <a:endParaRPr lang="en-US" dirty="0"/>
          </a:p>
        </p:txBody>
      </p:sp>
      <p:sp>
        <p:nvSpPr>
          <p:cNvPr id="4" name="Text Placeholder 3"/>
          <p:cNvSpPr>
            <a:spLocks noGrp="1"/>
          </p:cNvSpPr>
          <p:nvPr>
            <p:ph type="body" sz="quarter" idx="10"/>
          </p:nvPr>
        </p:nvSpPr>
        <p:spPr/>
        <p:txBody>
          <a:bodyPr/>
          <a:lstStyle/>
          <a:p>
            <a:r>
              <a:rPr lang="en-US" dirty="0" smtClean="0"/>
              <a:t>Put it online and Push </a:t>
            </a:r>
            <a:r>
              <a:rPr lang="en-US" dirty="0"/>
              <a:t>it </a:t>
            </a:r>
            <a:r>
              <a:rPr lang="en-US" dirty="0" smtClean="0"/>
              <a:t>out—Ideal </a:t>
            </a:r>
            <a:r>
              <a:rPr lang="en-US" dirty="0"/>
              <a:t>web </a:t>
            </a:r>
            <a:r>
              <a:rPr lang="en-US" dirty="0" smtClean="0"/>
              <a:t>content</a:t>
            </a:r>
            <a:endParaRPr lang="en-US" dirty="0"/>
          </a:p>
          <a:p>
            <a:endParaRPr lang="en-US" dirty="0">
              <a:solidFill>
                <a:schemeClr val="accent3"/>
              </a:solidFill>
            </a:endParaRPr>
          </a:p>
        </p:txBody>
      </p:sp>
    </p:spTree>
    <p:extLst>
      <p:ext uri="{BB962C8B-B14F-4D97-AF65-F5344CB8AC3E}">
        <p14:creationId xmlns:p14="http://schemas.microsoft.com/office/powerpoint/2010/main" val="23913378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Marketing Your Theatre Program</a:t>
            </a:r>
          </a:p>
        </p:txBody>
      </p:sp>
      <p:sp>
        <p:nvSpPr>
          <p:cNvPr id="4" name="Text Placeholder 3"/>
          <p:cNvSpPr>
            <a:spLocks noGrp="1"/>
          </p:cNvSpPr>
          <p:nvPr>
            <p:ph type="body" sz="quarter" idx="10"/>
          </p:nvPr>
        </p:nvSpPr>
        <p:spPr/>
        <p:txBody>
          <a:bodyPr/>
          <a:lstStyle/>
          <a:p>
            <a:r>
              <a:rPr lang="en-US" dirty="0" smtClean="0"/>
              <a:t>Put it online and Push it out</a:t>
            </a:r>
            <a:endParaRPr lang="en-US" dirty="0"/>
          </a:p>
        </p:txBody>
      </p:sp>
      <p:pic>
        <p:nvPicPr>
          <p:cNvPr id="7" name="Picture 6"/>
          <p:cNvPicPr>
            <a:picLocks noChangeAspect="1"/>
          </p:cNvPicPr>
          <p:nvPr/>
        </p:nvPicPr>
        <p:blipFill>
          <a:blip r:embed="rId3"/>
          <a:stretch>
            <a:fillRect/>
          </a:stretch>
        </p:blipFill>
        <p:spPr>
          <a:xfrm>
            <a:off x="1447800" y="3810000"/>
            <a:ext cx="7352413" cy="2152075"/>
          </a:xfrm>
          <a:prstGeom prst="rect">
            <a:avLst/>
          </a:prstGeom>
        </p:spPr>
      </p:pic>
      <p:pic>
        <p:nvPicPr>
          <p:cNvPr id="9" name="Picture 8"/>
          <p:cNvPicPr>
            <a:picLocks noChangeAspect="1"/>
          </p:cNvPicPr>
          <p:nvPr/>
        </p:nvPicPr>
        <p:blipFill>
          <a:blip r:embed="rId4"/>
          <a:stretch>
            <a:fillRect/>
          </a:stretch>
        </p:blipFill>
        <p:spPr>
          <a:xfrm>
            <a:off x="9372067" y="3810000"/>
            <a:ext cx="3214082" cy="2152074"/>
          </a:xfrm>
          <a:prstGeom prst="rect">
            <a:avLst/>
          </a:prstGeom>
        </p:spPr>
      </p:pic>
    </p:spTree>
    <p:extLst>
      <p:ext uri="{BB962C8B-B14F-4D97-AF65-F5344CB8AC3E}">
        <p14:creationId xmlns:p14="http://schemas.microsoft.com/office/powerpoint/2010/main" val="28099913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Marketing Your Theatre Program</a:t>
            </a:r>
          </a:p>
        </p:txBody>
      </p:sp>
      <p:sp>
        <p:nvSpPr>
          <p:cNvPr id="4" name="Text Placeholder 3"/>
          <p:cNvSpPr>
            <a:spLocks noGrp="1"/>
          </p:cNvSpPr>
          <p:nvPr>
            <p:ph type="body" sz="quarter" idx="10"/>
          </p:nvPr>
        </p:nvSpPr>
        <p:spPr>
          <a:xfrm>
            <a:off x="1447800" y="2310310"/>
            <a:ext cx="7086600" cy="433979"/>
          </a:xfrm>
        </p:spPr>
        <p:txBody>
          <a:bodyPr/>
          <a:lstStyle/>
          <a:p>
            <a:r>
              <a:rPr lang="en-US" dirty="0" smtClean="0"/>
              <a:t>Push it out—media still likes news releases</a:t>
            </a:r>
            <a:endParaRPr lang="en-US" dirty="0"/>
          </a:p>
        </p:txBody>
      </p:sp>
      <p:pic>
        <p:nvPicPr>
          <p:cNvPr id="5" name="Picture 4"/>
          <p:cNvPicPr>
            <a:picLocks noChangeAspect="1"/>
          </p:cNvPicPr>
          <p:nvPr/>
        </p:nvPicPr>
        <p:blipFill>
          <a:blip r:embed="rId3"/>
          <a:stretch>
            <a:fillRect/>
          </a:stretch>
        </p:blipFill>
        <p:spPr>
          <a:xfrm>
            <a:off x="2209800" y="3124200"/>
            <a:ext cx="7090263" cy="3907875"/>
          </a:xfrm>
          <a:prstGeom prst="rect">
            <a:avLst/>
          </a:prstGeom>
        </p:spPr>
      </p:pic>
    </p:spTree>
    <p:extLst>
      <p:ext uri="{BB962C8B-B14F-4D97-AF65-F5344CB8AC3E}">
        <p14:creationId xmlns:p14="http://schemas.microsoft.com/office/powerpoint/2010/main" val="34850865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Marketing Your Theatre Program</a:t>
            </a:r>
          </a:p>
        </p:txBody>
      </p:sp>
      <p:sp>
        <p:nvSpPr>
          <p:cNvPr id="4" name="Text Placeholder 3"/>
          <p:cNvSpPr>
            <a:spLocks noGrp="1"/>
          </p:cNvSpPr>
          <p:nvPr>
            <p:ph type="body" sz="quarter" idx="10"/>
          </p:nvPr>
        </p:nvSpPr>
        <p:spPr>
          <a:xfrm>
            <a:off x="1412383" y="1916609"/>
            <a:ext cx="7086600" cy="433979"/>
          </a:xfrm>
        </p:spPr>
        <p:txBody>
          <a:bodyPr/>
          <a:lstStyle/>
          <a:p>
            <a:r>
              <a:rPr lang="en-US" dirty="0" smtClean="0"/>
              <a:t>Push it out—media still likes news releases</a:t>
            </a:r>
            <a:endParaRPr lang="en-US" dirty="0"/>
          </a:p>
        </p:txBody>
      </p:sp>
      <p:sp>
        <p:nvSpPr>
          <p:cNvPr id="7" name="Text Placeholder 2"/>
          <p:cNvSpPr>
            <a:spLocks noGrp="1"/>
          </p:cNvSpPr>
          <p:nvPr>
            <p:ph type="body" sz="quarter" idx="12"/>
          </p:nvPr>
        </p:nvSpPr>
        <p:spPr>
          <a:xfrm>
            <a:off x="1447800" y="2743200"/>
            <a:ext cx="14935200" cy="4671421"/>
          </a:xfrm>
        </p:spPr>
        <p:txBody>
          <a:bodyPr/>
          <a:lstStyle/>
          <a:p>
            <a:pPr marL="0" indent="0" algn="just">
              <a:buNone/>
            </a:pPr>
            <a:r>
              <a:rPr lang="en-US" b="1" dirty="0" smtClean="0"/>
              <a:t>T</a:t>
            </a:r>
            <a:r>
              <a:rPr lang="en-US" dirty="0" smtClean="0"/>
              <a:t>hespian Troupe 1492</a:t>
            </a:r>
          </a:p>
          <a:p>
            <a:pPr marL="0" indent="0" algn="just">
              <a:buNone/>
            </a:pPr>
            <a:r>
              <a:rPr lang="en-US" dirty="0" smtClean="0"/>
              <a:t>Mystery High School</a:t>
            </a:r>
          </a:p>
          <a:p>
            <a:pPr marL="0" indent="0" algn="just">
              <a:buNone/>
            </a:pPr>
            <a:r>
              <a:rPr lang="en-US" dirty="0" smtClean="0"/>
              <a:t>Our Town, ST</a:t>
            </a:r>
          </a:p>
          <a:p>
            <a:pPr marL="0" indent="0" algn="just">
              <a:buNone/>
            </a:pPr>
            <a:endParaRPr lang="en-US" b="1" dirty="0" smtClean="0"/>
          </a:p>
          <a:p>
            <a:pPr marL="0" indent="0" algn="just">
              <a:buNone/>
            </a:pPr>
            <a:r>
              <a:rPr lang="en-US" b="1" dirty="0" smtClean="0"/>
              <a:t>FOR IMMEDIATE RELEASE </a:t>
            </a:r>
            <a:r>
              <a:rPr lang="en-US" sz="1200" b="1" dirty="0" smtClean="0"/>
              <a:t>For Information Contact: Name, email</a:t>
            </a:r>
            <a:endParaRPr lang="en-US" sz="1200" b="1" dirty="0"/>
          </a:p>
          <a:p>
            <a:pPr marL="0" indent="0" algn="just">
              <a:buNone/>
            </a:pPr>
            <a:endParaRPr lang="en-US" b="1" dirty="0" smtClean="0"/>
          </a:p>
          <a:p>
            <a:pPr marL="0" indent="0" algn="just">
              <a:buNone/>
            </a:pPr>
            <a:r>
              <a:rPr lang="en-US" b="1" dirty="0" smtClean="0"/>
              <a:t>Headlines </a:t>
            </a:r>
            <a:r>
              <a:rPr lang="en-US" b="1" dirty="0"/>
              <a:t>Are Easier to Read in Upper and Lower Case </a:t>
            </a:r>
            <a:endParaRPr lang="en-US" b="1" dirty="0" smtClean="0"/>
          </a:p>
          <a:p>
            <a:pPr marL="0" indent="0" algn="just">
              <a:buNone/>
            </a:pPr>
            <a:r>
              <a:rPr lang="en-US" b="1" dirty="0" smtClean="0"/>
              <a:t>and </a:t>
            </a:r>
            <a:r>
              <a:rPr lang="en-US" b="1" dirty="0"/>
              <a:t>Call Attention to Why the Community Will Want to Know</a:t>
            </a:r>
          </a:p>
          <a:p>
            <a:pPr marL="0" indent="0" algn="just">
              <a:buNone/>
            </a:pPr>
            <a:r>
              <a:rPr lang="en-US" dirty="0"/>
              <a:t>(City, ST location of event or organization, current date)—Lead sentence tells gate-keeper why audience will find this information important. In this paragraph include the briefest version of who, what, when, where, why and </a:t>
            </a:r>
            <a:r>
              <a:rPr lang="en-US" dirty="0" smtClean="0"/>
              <a:t>how.</a:t>
            </a:r>
            <a:endParaRPr lang="en-US" dirty="0"/>
          </a:p>
          <a:p>
            <a:endParaRPr lang="en-US" dirty="0"/>
          </a:p>
          <a:p>
            <a:endParaRPr lang="en-US" dirty="0"/>
          </a:p>
        </p:txBody>
      </p:sp>
      <p:pic>
        <p:nvPicPr>
          <p:cNvPr id="8" name="Picture 7"/>
          <p:cNvPicPr>
            <a:picLocks noChangeAspect="1"/>
          </p:cNvPicPr>
          <p:nvPr/>
        </p:nvPicPr>
        <p:blipFill>
          <a:blip r:embed="rId3"/>
          <a:stretch>
            <a:fillRect/>
          </a:stretch>
        </p:blipFill>
        <p:spPr>
          <a:xfrm>
            <a:off x="5857941" y="2840862"/>
            <a:ext cx="2607772" cy="615722"/>
          </a:xfrm>
          <a:prstGeom prst="rect">
            <a:avLst/>
          </a:prstGeom>
        </p:spPr>
      </p:pic>
    </p:spTree>
    <p:extLst>
      <p:ext uri="{BB962C8B-B14F-4D97-AF65-F5344CB8AC3E}">
        <p14:creationId xmlns:p14="http://schemas.microsoft.com/office/powerpoint/2010/main" val="12072672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Marketing Your Theatre Program</a:t>
            </a:r>
            <a:endParaRPr lang="en-US" dirty="0"/>
          </a:p>
        </p:txBody>
      </p:sp>
      <p:pic>
        <p:nvPicPr>
          <p:cNvPr id="6" name="Picture 5"/>
          <p:cNvPicPr>
            <a:picLocks noChangeAspect="1"/>
          </p:cNvPicPr>
          <p:nvPr/>
        </p:nvPicPr>
        <p:blipFill>
          <a:blip r:embed="rId3"/>
          <a:stretch>
            <a:fillRect/>
          </a:stretch>
        </p:blipFill>
        <p:spPr>
          <a:xfrm>
            <a:off x="7315200" y="2057400"/>
            <a:ext cx="2828644" cy="4220516"/>
          </a:xfrm>
          <a:prstGeom prst="rect">
            <a:avLst/>
          </a:prstGeom>
        </p:spPr>
      </p:pic>
      <p:pic>
        <p:nvPicPr>
          <p:cNvPr id="7" name="Picture 6"/>
          <p:cNvPicPr>
            <a:picLocks noChangeAspect="1"/>
          </p:cNvPicPr>
          <p:nvPr/>
        </p:nvPicPr>
        <p:blipFill>
          <a:blip r:embed="rId4"/>
          <a:stretch>
            <a:fillRect/>
          </a:stretch>
        </p:blipFill>
        <p:spPr>
          <a:xfrm>
            <a:off x="2971800" y="2514600"/>
            <a:ext cx="2590800" cy="3416522"/>
          </a:xfrm>
          <a:prstGeom prst="rect">
            <a:avLst/>
          </a:prstGeom>
        </p:spPr>
      </p:pic>
    </p:spTree>
    <p:extLst>
      <p:ext uri="{BB962C8B-B14F-4D97-AF65-F5344CB8AC3E}">
        <p14:creationId xmlns:p14="http://schemas.microsoft.com/office/powerpoint/2010/main" val="1811477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Marketing Your Theatre Program</a:t>
            </a:r>
          </a:p>
        </p:txBody>
      </p:sp>
      <p:sp>
        <p:nvSpPr>
          <p:cNvPr id="4" name="Text Placeholder 3"/>
          <p:cNvSpPr>
            <a:spLocks noGrp="1"/>
          </p:cNvSpPr>
          <p:nvPr>
            <p:ph type="body" sz="quarter" idx="10"/>
          </p:nvPr>
        </p:nvSpPr>
        <p:spPr>
          <a:xfrm>
            <a:off x="1460500" y="2519552"/>
            <a:ext cx="7086600" cy="433979"/>
          </a:xfrm>
        </p:spPr>
        <p:txBody>
          <a:bodyPr/>
          <a:lstStyle/>
          <a:p>
            <a:r>
              <a:rPr lang="en-US" dirty="0" smtClean="0"/>
              <a:t>Push it out—media still likes news releases</a:t>
            </a:r>
            <a:endParaRPr lang="en-US" dirty="0"/>
          </a:p>
        </p:txBody>
      </p:sp>
      <p:pic>
        <p:nvPicPr>
          <p:cNvPr id="5" name="Picture 4"/>
          <p:cNvPicPr>
            <a:picLocks noChangeAspect="1"/>
          </p:cNvPicPr>
          <p:nvPr/>
        </p:nvPicPr>
        <p:blipFill>
          <a:blip r:embed="rId3"/>
          <a:stretch>
            <a:fillRect/>
          </a:stretch>
        </p:blipFill>
        <p:spPr>
          <a:xfrm>
            <a:off x="1841500" y="3486931"/>
            <a:ext cx="3103133" cy="2981202"/>
          </a:xfrm>
          <a:prstGeom prst="rect">
            <a:avLst/>
          </a:prstGeom>
        </p:spPr>
      </p:pic>
      <p:pic>
        <p:nvPicPr>
          <p:cNvPr id="6" name="Picture 5"/>
          <p:cNvPicPr>
            <a:picLocks noChangeAspect="1"/>
          </p:cNvPicPr>
          <p:nvPr/>
        </p:nvPicPr>
        <p:blipFill>
          <a:blip r:embed="rId4"/>
          <a:stretch>
            <a:fillRect/>
          </a:stretch>
        </p:blipFill>
        <p:spPr>
          <a:xfrm>
            <a:off x="5880100" y="3276600"/>
            <a:ext cx="6498899" cy="3401863"/>
          </a:xfrm>
          <a:prstGeom prst="rect">
            <a:avLst/>
          </a:prstGeom>
        </p:spPr>
      </p:pic>
    </p:spTree>
    <p:extLst>
      <p:ext uri="{BB962C8B-B14F-4D97-AF65-F5344CB8AC3E}">
        <p14:creationId xmlns:p14="http://schemas.microsoft.com/office/powerpoint/2010/main" val="19459634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Marketing Your Theatre Program</a:t>
            </a:r>
          </a:p>
        </p:txBody>
      </p:sp>
      <p:sp>
        <p:nvSpPr>
          <p:cNvPr id="4" name="Text Placeholder 3"/>
          <p:cNvSpPr>
            <a:spLocks noGrp="1"/>
          </p:cNvSpPr>
          <p:nvPr>
            <p:ph type="body" sz="quarter" idx="10"/>
          </p:nvPr>
        </p:nvSpPr>
        <p:spPr>
          <a:xfrm>
            <a:off x="1468582" y="1676400"/>
            <a:ext cx="7086600" cy="433979"/>
          </a:xfrm>
        </p:spPr>
        <p:txBody>
          <a:bodyPr/>
          <a:lstStyle/>
          <a:p>
            <a:r>
              <a:rPr lang="en-US" dirty="0" smtClean="0"/>
              <a:t>Push it out—boilerplates are ‘word’ brands</a:t>
            </a:r>
            <a:endParaRPr lang="en-US" dirty="0"/>
          </a:p>
        </p:txBody>
      </p:sp>
      <p:pic>
        <p:nvPicPr>
          <p:cNvPr id="6" name="Picture 5"/>
          <p:cNvPicPr>
            <a:picLocks noChangeAspect="1"/>
          </p:cNvPicPr>
          <p:nvPr/>
        </p:nvPicPr>
        <p:blipFill>
          <a:blip r:embed="rId3"/>
          <a:stretch>
            <a:fillRect/>
          </a:stretch>
        </p:blipFill>
        <p:spPr>
          <a:xfrm>
            <a:off x="1447801" y="2590801"/>
            <a:ext cx="3581400" cy="1874692"/>
          </a:xfrm>
          <a:prstGeom prst="rect">
            <a:avLst/>
          </a:prstGeom>
        </p:spPr>
      </p:pic>
      <p:pic>
        <p:nvPicPr>
          <p:cNvPr id="3" name="Picture 2"/>
          <p:cNvPicPr>
            <a:picLocks noChangeAspect="1"/>
          </p:cNvPicPr>
          <p:nvPr/>
        </p:nvPicPr>
        <p:blipFill>
          <a:blip r:embed="rId4"/>
          <a:stretch>
            <a:fillRect/>
          </a:stretch>
        </p:blipFill>
        <p:spPr>
          <a:xfrm>
            <a:off x="1219200" y="5410200"/>
            <a:ext cx="10668000" cy="1676400"/>
          </a:xfrm>
          <a:prstGeom prst="rect">
            <a:avLst/>
          </a:prstGeom>
        </p:spPr>
      </p:pic>
      <p:sp>
        <p:nvSpPr>
          <p:cNvPr id="7" name="TextBox 6"/>
          <p:cNvSpPr txBox="1"/>
          <p:nvPr/>
        </p:nvSpPr>
        <p:spPr>
          <a:xfrm>
            <a:off x="7162800" y="2583874"/>
            <a:ext cx="4648200" cy="2031325"/>
          </a:xfrm>
          <a:prstGeom prst="rect">
            <a:avLst/>
          </a:prstGeom>
          <a:noFill/>
        </p:spPr>
        <p:txBody>
          <a:bodyPr wrap="square" rtlCol="0">
            <a:spAutoFit/>
          </a:bodyPr>
          <a:lstStyle/>
          <a:p>
            <a:r>
              <a:rPr lang="en-US" dirty="0" smtClean="0"/>
              <a:t>Components</a:t>
            </a:r>
          </a:p>
          <a:p>
            <a:r>
              <a:rPr lang="en-US" dirty="0" smtClean="0"/>
              <a:t>100 words</a:t>
            </a:r>
          </a:p>
          <a:p>
            <a:r>
              <a:rPr lang="en-US" dirty="0" smtClean="0"/>
              <a:t>School</a:t>
            </a:r>
          </a:p>
          <a:p>
            <a:r>
              <a:rPr lang="en-US" dirty="0" smtClean="0"/>
              <a:t>Theatre program</a:t>
            </a:r>
          </a:p>
          <a:p>
            <a:r>
              <a:rPr lang="en-US" dirty="0" smtClean="0"/>
              <a:t>Thespian troupe</a:t>
            </a:r>
          </a:p>
          <a:p>
            <a:r>
              <a:rPr lang="en-US" dirty="0" smtClean="0"/>
              <a:t>Known for/proud of</a:t>
            </a:r>
          </a:p>
          <a:p>
            <a:endParaRPr lang="en-US" dirty="0"/>
          </a:p>
        </p:txBody>
      </p:sp>
    </p:spTree>
    <p:extLst>
      <p:ext uri="{BB962C8B-B14F-4D97-AF65-F5344CB8AC3E}">
        <p14:creationId xmlns:p14="http://schemas.microsoft.com/office/powerpoint/2010/main" val="30024428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Marketing Your Theatre Program</a:t>
            </a:r>
          </a:p>
        </p:txBody>
      </p:sp>
      <p:sp>
        <p:nvSpPr>
          <p:cNvPr id="3" name="Text Placeholder 2"/>
          <p:cNvSpPr>
            <a:spLocks noGrp="1"/>
          </p:cNvSpPr>
          <p:nvPr>
            <p:ph type="body" sz="quarter" idx="10"/>
          </p:nvPr>
        </p:nvSpPr>
        <p:spPr>
          <a:xfrm>
            <a:off x="1473200" y="2176960"/>
            <a:ext cx="7086600" cy="433979"/>
          </a:xfrm>
        </p:spPr>
        <p:txBody>
          <a:bodyPr/>
          <a:lstStyle/>
          <a:p>
            <a:r>
              <a:rPr lang="en-US" dirty="0" smtClean="0"/>
              <a:t>YOU CAN DO THIS!</a:t>
            </a:r>
            <a:endParaRPr lang="en-US" dirty="0"/>
          </a:p>
        </p:txBody>
      </p:sp>
      <p:pic>
        <p:nvPicPr>
          <p:cNvPr id="6" name="Picture 5"/>
          <p:cNvPicPr>
            <a:picLocks noChangeAspect="1"/>
          </p:cNvPicPr>
          <p:nvPr/>
        </p:nvPicPr>
        <p:blipFill>
          <a:blip r:embed="rId3"/>
          <a:stretch>
            <a:fillRect/>
          </a:stretch>
        </p:blipFill>
        <p:spPr>
          <a:xfrm>
            <a:off x="1524000" y="3263900"/>
            <a:ext cx="6608637" cy="3724979"/>
          </a:xfrm>
          <a:prstGeom prst="rect">
            <a:avLst/>
          </a:prstGeom>
        </p:spPr>
      </p:pic>
    </p:spTree>
    <p:extLst>
      <p:ext uri="{BB962C8B-B14F-4D97-AF65-F5344CB8AC3E}">
        <p14:creationId xmlns:p14="http://schemas.microsoft.com/office/powerpoint/2010/main" val="38018665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Marketing Your Theatre Program</a:t>
            </a:r>
          </a:p>
        </p:txBody>
      </p:sp>
      <p:sp>
        <p:nvSpPr>
          <p:cNvPr id="3" name="Text Placeholder 2"/>
          <p:cNvSpPr>
            <a:spLocks noGrp="1"/>
          </p:cNvSpPr>
          <p:nvPr>
            <p:ph type="body" sz="quarter" idx="10"/>
          </p:nvPr>
        </p:nvSpPr>
        <p:spPr/>
        <p:txBody>
          <a:bodyPr/>
          <a:lstStyle/>
          <a:p>
            <a:r>
              <a:rPr lang="en-US" dirty="0" smtClean="0"/>
              <a:t>YOU CAN DO THIS!</a:t>
            </a:r>
            <a:endParaRPr lang="en-US" dirty="0"/>
          </a:p>
        </p:txBody>
      </p:sp>
      <p:pic>
        <p:nvPicPr>
          <p:cNvPr id="5" name="Picture 4"/>
          <p:cNvPicPr>
            <a:picLocks noChangeAspect="1"/>
          </p:cNvPicPr>
          <p:nvPr/>
        </p:nvPicPr>
        <p:blipFill>
          <a:blip r:embed="rId3"/>
          <a:stretch>
            <a:fillRect/>
          </a:stretch>
        </p:blipFill>
        <p:spPr>
          <a:xfrm>
            <a:off x="0" y="0"/>
            <a:ext cx="14630400" cy="8229600"/>
          </a:xfrm>
          <a:prstGeom prst="rect">
            <a:avLst/>
          </a:prstGeom>
        </p:spPr>
      </p:pic>
    </p:spTree>
    <p:extLst>
      <p:ext uri="{BB962C8B-B14F-4D97-AF65-F5344CB8AC3E}">
        <p14:creationId xmlns:p14="http://schemas.microsoft.com/office/powerpoint/2010/main" val="41064821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Marketing Your Theatre Program</a:t>
            </a:r>
          </a:p>
        </p:txBody>
      </p:sp>
      <p:sp>
        <p:nvSpPr>
          <p:cNvPr id="3" name="Text Placeholder 2"/>
          <p:cNvSpPr>
            <a:spLocks noGrp="1"/>
          </p:cNvSpPr>
          <p:nvPr>
            <p:ph type="body" sz="quarter" idx="10"/>
          </p:nvPr>
        </p:nvSpPr>
        <p:spPr>
          <a:xfrm>
            <a:off x="1419896" y="1547221"/>
            <a:ext cx="7086600" cy="433979"/>
          </a:xfrm>
        </p:spPr>
        <p:txBody>
          <a:bodyPr/>
          <a:lstStyle/>
          <a:p>
            <a:r>
              <a:rPr lang="en-US" dirty="0" smtClean="0"/>
              <a:t>YOU CAN DO THIS!</a:t>
            </a:r>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00721">
            <a:off x="7593126" y="1720880"/>
            <a:ext cx="3590130" cy="3662591"/>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77884" y="2218676"/>
            <a:ext cx="3486182" cy="4054430"/>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78283" y="4428476"/>
            <a:ext cx="1803042" cy="3200400"/>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8200" y="2218676"/>
            <a:ext cx="3121014" cy="4038600"/>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82284" y="6485875"/>
            <a:ext cx="5576316" cy="1286525"/>
          </a:xfrm>
          <a:prstGeom prst="rect">
            <a:avLst/>
          </a:prstGeom>
        </p:spPr>
      </p:pic>
    </p:spTree>
    <p:extLst>
      <p:ext uri="{BB962C8B-B14F-4D97-AF65-F5344CB8AC3E}">
        <p14:creationId xmlns:p14="http://schemas.microsoft.com/office/powerpoint/2010/main" val="2547660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Marketing Your Theatre Program</a:t>
            </a:r>
            <a:endParaRPr lang="en-US" dirty="0"/>
          </a:p>
        </p:txBody>
      </p:sp>
      <p:sp>
        <p:nvSpPr>
          <p:cNvPr id="3" name="Text Placeholder 2"/>
          <p:cNvSpPr>
            <a:spLocks noGrp="1"/>
          </p:cNvSpPr>
          <p:nvPr>
            <p:ph type="body" sz="quarter" idx="11"/>
          </p:nvPr>
        </p:nvSpPr>
        <p:spPr/>
        <p:txBody>
          <a:bodyPr/>
          <a:lstStyle/>
          <a:p>
            <a:r>
              <a:rPr lang="en-US" dirty="0" smtClean="0"/>
              <a:t>International Thespian Festival, June, 2018</a:t>
            </a:r>
          </a:p>
          <a:p>
            <a:endParaRPr lang="en-US" dirty="0"/>
          </a:p>
          <a:p>
            <a:endParaRPr lang="en-US" dirty="0"/>
          </a:p>
        </p:txBody>
      </p:sp>
      <p:sp>
        <p:nvSpPr>
          <p:cNvPr id="4" name="Text Placeholder 3"/>
          <p:cNvSpPr>
            <a:spLocks noGrp="1"/>
          </p:cNvSpPr>
          <p:nvPr>
            <p:ph type="body" sz="quarter" idx="12"/>
          </p:nvPr>
        </p:nvSpPr>
        <p:spPr/>
        <p:txBody>
          <a:bodyPr/>
          <a:lstStyle/>
          <a:p>
            <a:endParaRPr lang="en-US" dirty="0" smtClean="0"/>
          </a:p>
          <a:p>
            <a:endParaRPr lang="en-US" dirty="0"/>
          </a:p>
          <a:p>
            <a:r>
              <a:rPr lang="en-US" dirty="0" smtClean="0"/>
              <a:t>Questions?</a:t>
            </a:r>
          </a:p>
        </p:txBody>
      </p:sp>
    </p:spTree>
    <p:extLst>
      <p:ext uri="{BB962C8B-B14F-4D97-AF65-F5344CB8AC3E}">
        <p14:creationId xmlns:p14="http://schemas.microsoft.com/office/powerpoint/2010/main" val="5486337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Marketing Your Theatre Program</a:t>
            </a:r>
            <a:endParaRPr lang="en-US" dirty="0"/>
          </a:p>
        </p:txBody>
      </p:sp>
      <p:sp>
        <p:nvSpPr>
          <p:cNvPr id="3" name="Text Placeholder 2"/>
          <p:cNvSpPr>
            <a:spLocks noGrp="1"/>
          </p:cNvSpPr>
          <p:nvPr>
            <p:ph type="body" sz="quarter" idx="10"/>
          </p:nvPr>
        </p:nvSpPr>
        <p:spPr/>
        <p:txBody>
          <a:bodyPr/>
          <a:lstStyle/>
          <a:p>
            <a:r>
              <a:rPr lang="en-US" dirty="0" smtClean="0"/>
              <a:t>Marketing—Considering Your Audiences</a:t>
            </a:r>
            <a:endParaRPr lang="en-US" dirty="0"/>
          </a:p>
        </p:txBody>
      </p:sp>
      <p:sp>
        <p:nvSpPr>
          <p:cNvPr id="4" name="Text Placeholder 3"/>
          <p:cNvSpPr>
            <a:spLocks noGrp="1"/>
          </p:cNvSpPr>
          <p:nvPr>
            <p:ph type="body" sz="quarter" idx="11"/>
          </p:nvPr>
        </p:nvSpPr>
        <p:spPr>
          <a:xfrm>
            <a:off x="1447800" y="3359680"/>
            <a:ext cx="10210800" cy="3193520"/>
          </a:xfrm>
        </p:spPr>
        <p:txBody>
          <a:bodyPr/>
          <a:lstStyle/>
          <a:p>
            <a:pPr marL="342900" indent="-342900">
              <a:buFont typeface="Arial" panose="020B0604020202020204" pitchFamily="34" charset="0"/>
              <a:buChar char="•"/>
            </a:pPr>
            <a:r>
              <a:rPr lang="en-US" sz="2800" b="1" dirty="0">
                <a:solidFill>
                  <a:schemeClr val="accent4"/>
                </a:solidFill>
              </a:rPr>
              <a:t>W</a:t>
            </a:r>
            <a:r>
              <a:rPr lang="en-US" sz="2800" b="1" dirty="0" smtClean="0">
                <a:solidFill>
                  <a:schemeClr val="accent4"/>
                </a:solidFill>
              </a:rPr>
              <a:t>ho </a:t>
            </a:r>
            <a:r>
              <a:rPr lang="en-US" sz="2800" b="1" dirty="0">
                <a:solidFill>
                  <a:schemeClr val="accent4"/>
                </a:solidFill>
              </a:rPr>
              <a:t>you are talking </a:t>
            </a:r>
            <a:r>
              <a:rPr lang="en-US" sz="2800" b="1" dirty="0" smtClean="0">
                <a:solidFill>
                  <a:schemeClr val="accent4"/>
                </a:solidFill>
              </a:rPr>
              <a:t>to</a:t>
            </a:r>
          </a:p>
          <a:p>
            <a:pPr marL="342900" indent="-342900">
              <a:buFont typeface="Arial" panose="020B0604020202020204" pitchFamily="34" charset="0"/>
              <a:buChar char="•"/>
            </a:pPr>
            <a:r>
              <a:rPr lang="en-US" sz="2800" dirty="0" smtClean="0"/>
              <a:t>When</a:t>
            </a:r>
            <a:endParaRPr lang="en-US" sz="2800" dirty="0"/>
          </a:p>
          <a:p>
            <a:pPr marL="342900" indent="-342900">
              <a:buFont typeface="Arial" panose="020B0604020202020204" pitchFamily="34" charset="0"/>
              <a:buChar char="•"/>
            </a:pPr>
            <a:r>
              <a:rPr lang="en-US" sz="2800" dirty="0" smtClean="0"/>
              <a:t>Where</a:t>
            </a:r>
          </a:p>
          <a:p>
            <a:pPr marL="342900" indent="-342900">
              <a:buFont typeface="Arial" panose="020B0604020202020204" pitchFamily="34" charset="0"/>
              <a:buChar char="•"/>
            </a:pPr>
            <a:r>
              <a:rPr lang="en-US" sz="2800" dirty="0"/>
              <a:t>W</a:t>
            </a:r>
            <a:r>
              <a:rPr lang="en-US" sz="2800" dirty="0" smtClean="0"/>
              <a:t>hat </a:t>
            </a:r>
            <a:r>
              <a:rPr lang="en-US" sz="2800" dirty="0"/>
              <a:t>you’re </a:t>
            </a:r>
            <a:r>
              <a:rPr lang="en-US" sz="2800" dirty="0" smtClean="0"/>
              <a:t>talking about </a:t>
            </a:r>
          </a:p>
          <a:p>
            <a:pPr marL="342900" indent="-342900">
              <a:buFont typeface="Arial" panose="020B0604020202020204" pitchFamily="34" charset="0"/>
              <a:buChar char="•"/>
            </a:pPr>
            <a:r>
              <a:rPr lang="en-US" sz="2800" dirty="0" smtClean="0"/>
              <a:t>and Why</a:t>
            </a:r>
            <a:endParaRPr lang="en-US" sz="2800" dirty="0"/>
          </a:p>
          <a:p>
            <a:endParaRPr lang="en-US" dirty="0"/>
          </a:p>
        </p:txBody>
      </p:sp>
    </p:spTree>
    <p:extLst>
      <p:ext uri="{BB962C8B-B14F-4D97-AF65-F5344CB8AC3E}">
        <p14:creationId xmlns:p14="http://schemas.microsoft.com/office/powerpoint/2010/main" val="20154026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Marketing Your Theatre Program</a:t>
            </a:r>
            <a:endParaRPr lang="en-US" dirty="0"/>
          </a:p>
        </p:txBody>
      </p:sp>
      <p:sp>
        <p:nvSpPr>
          <p:cNvPr id="3" name="Text Placeholder 2"/>
          <p:cNvSpPr>
            <a:spLocks noGrp="1"/>
          </p:cNvSpPr>
          <p:nvPr>
            <p:ph type="body" sz="quarter" idx="10"/>
          </p:nvPr>
        </p:nvSpPr>
        <p:spPr/>
        <p:txBody>
          <a:bodyPr/>
          <a:lstStyle/>
          <a:p>
            <a:r>
              <a:rPr lang="en-US" dirty="0" smtClean="0"/>
              <a:t>Marketing—Considering Your Audiences</a:t>
            </a:r>
            <a:endParaRPr lang="en-US" dirty="0"/>
          </a:p>
        </p:txBody>
      </p:sp>
      <p:sp>
        <p:nvSpPr>
          <p:cNvPr id="4" name="Text Placeholder 3"/>
          <p:cNvSpPr>
            <a:spLocks noGrp="1"/>
          </p:cNvSpPr>
          <p:nvPr>
            <p:ph type="body" sz="quarter" idx="11"/>
          </p:nvPr>
        </p:nvSpPr>
        <p:spPr>
          <a:xfrm>
            <a:off x="1447800" y="3359680"/>
            <a:ext cx="10210800" cy="3193520"/>
          </a:xfrm>
        </p:spPr>
        <p:txBody>
          <a:bodyPr/>
          <a:lstStyle/>
          <a:p>
            <a:pPr marL="342900" indent="-342900">
              <a:buFont typeface="Arial" panose="020B0604020202020204" pitchFamily="34" charset="0"/>
              <a:buChar char="•"/>
            </a:pPr>
            <a:r>
              <a:rPr lang="en-US" sz="2800" dirty="0"/>
              <a:t>W</a:t>
            </a:r>
            <a:r>
              <a:rPr lang="en-US" sz="2800" dirty="0" smtClean="0"/>
              <a:t>ho </a:t>
            </a:r>
            <a:r>
              <a:rPr lang="en-US" sz="2800" dirty="0"/>
              <a:t>you are talking </a:t>
            </a:r>
            <a:r>
              <a:rPr lang="en-US" sz="2800" dirty="0" smtClean="0"/>
              <a:t>to</a:t>
            </a:r>
          </a:p>
          <a:p>
            <a:pPr marL="342900" indent="-342900">
              <a:buFont typeface="Arial" panose="020B0604020202020204" pitchFamily="34" charset="0"/>
              <a:buChar char="•"/>
            </a:pPr>
            <a:r>
              <a:rPr lang="en-US" sz="2800" b="1" dirty="0" smtClean="0">
                <a:solidFill>
                  <a:schemeClr val="accent4"/>
                </a:solidFill>
              </a:rPr>
              <a:t>When</a:t>
            </a:r>
            <a:endParaRPr lang="en-US" sz="2800" b="1" dirty="0">
              <a:solidFill>
                <a:schemeClr val="accent4"/>
              </a:solidFill>
            </a:endParaRPr>
          </a:p>
          <a:p>
            <a:pPr marL="342900" indent="-342900">
              <a:buFont typeface="Arial" panose="020B0604020202020204" pitchFamily="34" charset="0"/>
              <a:buChar char="•"/>
            </a:pPr>
            <a:r>
              <a:rPr lang="en-US" sz="2800" b="1" dirty="0" smtClean="0">
                <a:solidFill>
                  <a:schemeClr val="accent4"/>
                </a:solidFill>
              </a:rPr>
              <a:t>Where</a:t>
            </a:r>
          </a:p>
          <a:p>
            <a:pPr marL="342900" indent="-342900">
              <a:buFont typeface="Arial" panose="020B0604020202020204" pitchFamily="34" charset="0"/>
              <a:buChar char="•"/>
            </a:pPr>
            <a:r>
              <a:rPr lang="en-US" sz="2800" b="1" dirty="0">
                <a:solidFill>
                  <a:schemeClr val="accent4"/>
                </a:solidFill>
              </a:rPr>
              <a:t>W</a:t>
            </a:r>
            <a:r>
              <a:rPr lang="en-US" sz="2800" b="1" dirty="0" smtClean="0">
                <a:solidFill>
                  <a:schemeClr val="accent4"/>
                </a:solidFill>
              </a:rPr>
              <a:t>hat </a:t>
            </a:r>
            <a:r>
              <a:rPr lang="en-US" sz="2800" b="1" dirty="0">
                <a:solidFill>
                  <a:schemeClr val="accent4"/>
                </a:solidFill>
              </a:rPr>
              <a:t>you’re </a:t>
            </a:r>
            <a:r>
              <a:rPr lang="en-US" sz="2800" b="1" dirty="0" smtClean="0">
                <a:solidFill>
                  <a:schemeClr val="accent4"/>
                </a:solidFill>
              </a:rPr>
              <a:t>talking about </a:t>
            </a:r>
          </a:p>
          <a:p>
            <a:pPr marL="342900" indent="-342900">
              <a:buFont typeface="Arial" panose="020B0604020202020204" pitchFamily="34" charset="0"/>
              <a:buChar char="•"/>
            </a:pPr>
            <a:r>
              <a:rPr lang="en-US" sz="2800" dirty="0" smtClean="0"/>
              <a:t>and Why</a:t>
            </a:r>
            <a:endParaRPr lang="en-US" sz="2800" dirty="0"/>
          </a:p>
          <a:p>
            <a:endParaRPr lang="en-US" dirty="0"/>
          </a:p>
        </p:txBody>
      </p:sp>
    </p:spTree>
    <p:extLst>
      <p:ext uri="{BB962C8B-B14F-4D97-AF65-F5344CB8AC3E}">
        <p14:creationId xmlns:p14="http://schemas.microsoft.com/office/powerpoint/2010/main" val="36876791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Marketing Your Theatre Program</a:t>
            </a:r>
            <a:endParaRPr lang="en-US" dirty="0"/>
          </a:p>
        </p:txBody>
      </p:sp>
      <p:sp>
        <p:nvSpPr>
          <p:cNvPr id="3" name="Text Placeholder 2"/>
          <p:cNvSpPr>
            <a:spLocks noGrp="1"/>
          </p:cNvSpPr>
          <p:nvPr>
            <p:ph type="body" sz="quarter" idx="10"/>
          </p:nvPr>
        </p:nvSpPr>
        <p:spPr/>
        <p:txBody>
          <a:bodyPr/>
          <a:lstStyle/>
          <a:p>
            <a:r>
              <a:rPr lang="en-US" dirty="0" smtClean="0"/>
              <a:t>Marketing—Considering Your Audiences</a:t>
            </a:r>
            <a:endParaRPr lang="en-US" dirty="0"/>
          </a:p>
        </p:txBody>
      </p:sp>
      <p:graphicFrame>
        <p:nvGraphicFramePr>
          <p:cNvPr id="12" name="Chart 11"/>
          <p:cNvGraphicFramePr/>
          <p:nvPr>
            <p:extLst>
              <p:ext uri="{D42A27DB-BD31-4B8C-83A1-F6EECF244321}">
                <p14:modId xmlns:p14="http://schemas.microsoft.com/office/powerpoint/2010/main" val="2785735833"/>
              </p:ext>
            </p:extLst>
          </p:nvPr>
        </p:nvGraphicFramePr>
        <p:xfrm>
          <a:off x="990600" y="3505200"/>
          <a:ext cx="4495800" cy="3937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Chart 15"/>
          <p:cNvGraphicFramePr/>
          <p:nvPr>
            <p:extLst>
              <p:ext uri="{D42A27DB-BD31-4B8C-83A1-F6EECF244321}">
                <p14:modId xmlns:p14="http://schemas.microsoft.com/office/powerpoint/2010/main" val="1489754056"/>
              </p:ext>
            </p:extLst>
          </p:nvPr>
        </p:nvGraphicFramePr>
        <p:xfrm>
          <a:off x="6286500" y="3594531"/>
          <a:ext cx="4762500" cy="384766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2060168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Marketing Your Theatre Program</a:t>
            </a:r>
          </a:p>
        </p:txBody>
      </p:sp>
      <p:sp>
        <p:nvSpPr>
          <p:cNvPr id="3" name="Text Placeholder 2"/>
          <p:cNvSpPr>
            <a:spLocks noGrp="1"/>
          </p:cNvSpPr>
          <p:nvPr>
            <p:ph type="body" sz="quarter" idx="10"/>
          </p:nvPr>
        </p:nvSpPr>
        <p:spPr>
          <a:xfrm>
            <a:off x="1447800" y="2057400"/>
            <a:ext cx="7086600" cy="433979"/>
          </a:xfrm>
        </p:spPr>
        <p:txBody>
          <a:bodyPr/>
          <a:lstStyle/>
          <a:p>
            <a:r>
              <a:rPr lang="en-US" dirty="0" smtClean="0"/>
              <a:t>Marketing—Considering Your Channels</a:t>
            </a:r>
            <a:endParaRPr lang="en-US" dirty="0"/>
          </a:p>
        </p:txBody>
      </p:sp>
      <p:sp>
        <p:nvSpPr>
          <p:cNvPr id="4" name="Text Placeholder 3"/>
          <p:cNvSpPr>
            <a:spLocks noGrp="1"/>
          </p:cNvSpPr>
          <p:nvPr>
            <p:ph type="body" sz="quarter" idx="11"/>
          </p:nvPr>
        </p:nvSpPr>
        <p:spPr>
          <a:xfrm>
            <a:off x="1447800" y="2819400"/>
            <a:ext cx="11811000" cy="4876800"/>
          </a:xfrm>
        </p:spPr>
        <p:txBody>
          <a:bodyPr/>
          <a:lstStyle/>
          <a:p>
            <a:r>
              <a:rPr lang="en-US" sz="2800" b="1" dirty="0">
                <a:solidFill>
                  <a:srgbClr val="FF0000"/>
                </a:solidFill>
              </a:rPr>
              <a:t>Direct</a:t>
            </a:r>
          </a:p>
          <a:p>
            <a:r>
              <a:rPr lang="en-US" sz="1800" dirty="0"/>
              <a:t>	 </a:t>
            </a:r>
            <a:endParaRPr lang="en-US" sz="1800" dirty="0" smtClean="0"/>
          </a:p>
          <a:p>
            <a:pPr marL="285750" indent="-285750">
              <a:buFont typeface="Arial" panose="020B0604020202020204" pitchFamily="34" charset="0"/>
              <a:buChar char="•"/>
            </a:pPr>
            <a:r>
              <a:rPr lang="en-US" sz="1800" dirty="0" smtClean="0"/>
              <a:t>Posters in school</a:t>
            </a:r>
          </a:p>
          <a:p>
            <a:pPr marL="285750" indent="-285750">
              <a:buFont typeface="Arial" panose="020B0604020202020204" pitchFamily="34" charset="0"/>
              <a:buChar char="•"/>
            </a:pPr>
            <a:r>
              <a:rPr lang="en-US" sz="1800" dirty="0" smtClean="0"/>
              <a:t>Flyers</a:t>
            </a:r>
          </a:p>
          <a:p>
            <a:pPr marL="285750" indent="-285750">
              <a:buFont typeface="Arial" panose="020B0604020202020204" pitchFamily="34" charset="0"/>
              <a:buChar char="•"/>
            </a:pPr>
            <a:r>
              <a:rPr lang="en-US" sz="1800" dirty="0" smtClean="0"/>
              <a:t>Facebook</a:t>
            </a:r>
            <a:r>
              <a:rPr lang="en-US" sz="1800" dirty="0"/>
              <a:t>, Twitter, </a:t>
            </a:r>
            <a:r>
              <a:rPr lang="en-US" sz="1800" dirty="0" smtClean="0"/>
              <a:t>Instagram</a:t>
            </a:r>
          </a:p>
          <a:p>
            <a:pPr marL="285750" indent="-285750">
              <a:buFont typeface="Arial" panose="020B0604020202020204" pitchFamily="34" charset="0"/>
              <a:buChar char="•"/>
            </a:pPr>
            <a:r>
              <a:rPr lang="en-US" sz="1800" dirty="0"/>
              <a:t>Theatre program </a:t>
            </a:r>
            <a:r>
              <a:rPr lang="en-US" sz="1800" dirty="0" smtClean="0"/>
              <a:t>website</a:t>
            </a:r>
            <a:endParaRPr lang="en-US" sz="1800" dirty="0"/>
          </a:p>
          <a:p>
            <a:r>
              <a:rPr lang="en-US" sz="1800" dirty="0"/>
              <a:t>	</a:t>
            </a:r>
            <a:endParaRPr lang="en-US" sz="1800" dirty="0" smtClean="0"/>
          </a:p>
          <a:p>
            <a:r>
              <a:rPr lang="en-US" sz="2800" b="1" dirty="0" smtClean="0">
                <a:solidFill>
                  <a:srgbClr val="FF0000"/>
                </a:solidFill>
              </a:rPr>
              <a:t>Indirect</a:t>
            </a:r>
          </a:p>
          <a:p>
            <a:r>
              <a:rPr lang="en-US" sz="1800" b="1" dirty="0" smtClean="0">
                <a:solidFill>
                  <a:srgbClr val="FF0000"/>
                </a:solidFill>
              </a:rPr>
              <a:t>anything </a:t>
            </a:r>
            <a:r>
              <a:rPr lang="en-US" sz="1800" b="1" dirty="0">
                <a:solidFill>
                  <a:srgbClr val="FF0000"/>
                </a:solidFill>
              </a:rPr>
              <a:t>that requires a ‘gatekeeper’</a:t>
            </a:r>
          </a:p>
          <a:p>
            <a:r>
              <a:rPr lang="en-US" sz="1800" dirty="0"/>
              <a:t>	</a:t>
            </a:r>
            <a:endParaRPr lang="en-US" sz="1800" dirty="0" smtClean="0"/>
          </a:p>
          <a:p>
            <a:pPr marL="285750" indent="-285750">
              <a:buFont typeface="Arial" panose="020B0604020202020204" pitchFamily="34" charset="0"/>
              <a:buChar char="•"/>
            </a:pPr>
            <a:r>
              <a:rPr lang="en-US" sz="1800" dirty="0" smtClean="0"/>
              <a:t>School website</a:t>
            </a:r>
          </a:p>
          <a:p>
            <a:pPr marL="285750" indent="-285750">
              <a:buFont typeface="Arial" panose="020B0604020202020204" pitchFamily="34" charset="0"/>
              <a:buChar char="•"/>
            </a:pPr>
            <a:r>
              <a:rPr lang="en-US" sz="1800" dirty="0" smtClean="0"/>
              <a:t>School announcements </a:t>
            </a:r>
          </a:p>
          <a:p>
            <a:pPr marL="285750" indent="-285750">
              <a:buFont typeface="Arial" panose="020B0604020202020204" pitchFamily="34" charset="0"/>
              <a:buChar char="•"/>
            </a:pPr>
            <a:r>
              <a:rPr lang="en-US" sz="1800" dirty="0"/>
              <a:t>S</a:t>
            </a:r>
            <a:r>
              <a:rPr lang="en-US" sz="1800" dirty="0" smtClean="0"/>
              <a:t>chool </a:t>
            </a:r>
            <a:r>
              <a:rPr lang="en-US" sz="1800" dirty="0"/>
              <a:t>newspaper or radio/</a:t>
            </a:r>
            <a:r>
              <a:rPr lang="en-US" sz="1800" dirty="0" err="1"/>
              <a:t>tv</a:t>
            </a:r>
            <a:r>
              <a:rPr lang="en-US" sz="1800" dirty="0"/>
              <a:t> item</a:t>
            </a:r>
          </a:p>
          <a:p>
            <a:pPr marL="285750" indent="-285750">
              <a:buFont typeface="Arial" panose="020B0604020202020204" pitchFamily="34" charset="0"/>
              <a:buChar char="•"/>
            </a:pPr>
            <a:r>
              <a:rPr lang="en-US" sz="1800" dirty="0" smtClean="0"/>
              <a:t>Posters </a:t>
            </a:r>
            <a:r>
              <a:rPr lang="en-US" sz="1800" dirty="0"/>
              <a:t>in business </a:t>
            </a:r>
            <a:r>
              <a:rPr lang="en-US" sz="1800" dirty="0" smtClean="0"/>
              <a:t>windows</a:t>
            </a:r>
          </a:p>
          <a:p>
            <a:pPr marL="285750" indent="-285750">
              <a:buFont typeface="Arial" panose="020B0604020202020204" pitchFamily="34" charset="0"/>
              <a:buChar char="•"/>
            </a:pPr>
            <a:r>
              <a:rPr lang="en-US" sz="1800" dirty="0" smtClean="0"/>
              <a:t>Media coverage</a:t>
            </a:r>
            <a:endParaRPr lang="en-US" sz="1800" dirty="0"/>
          </a:p>
          <a:p>
            <a:endParaRPr lang="en-US" dirty="0"/>
          </a:p>
        </p:txBody>
      </p:sp>
    </p:spTree>
    <p:extLst>
      <p:ext uri="{BB962C8B-B14F-4D97-AF65-F5344CB8AC3E}">
        <p14:creationId xmlns:p14="http://schemas.microsoft.com/office/powerpoint/2010/main" val="39467296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Marketing Your Theatre Program</a:t>
            </a:r>
          </a:p>
        </p:txBody>
      </p:sp>
      <p:sp>
        <p:nvSpPr>
          <p:cNvPr id="3" name="Text Placeholder 2"/>
          <p:cNvSpPr>
            <a:spLocks noGrp="1"/>
          </p:cNvSpPr>
          <p:nvPr>
            <p:ph type="body" sz="quarter" idx="10"/>
          </p:nvPr>
        </p:nvSpPr>
        <p:spPr/>
        <p:txBody>
          <a:bodyPr/>
          <a:lstStyle/>
          <a:p>
            <a:r>
              <a:rPr lang="en-US" dirty="0" smtClean="0"/>
              <a:t>Marketing—Considering Your Channels</a:t>
            </a:r>
            <a:endParaRPr lang="en-US" dirty="0"/>
          </a:p>
        </p:txBody>
      </p:sp>
      <p:sp>
        <p:nvSpPr>
          <p:cNvPr id="4" name="Text Placeholder 3"/>
          <p:cNvSpPr>
            <a:spLocks noGrp="1"/>
          </p:cNvSpPr>
          <p:nvPr>
            <p:ph type="body" sz="quarter" idx="11"/>
          </p:nvPr>
        </p:nvSpPr>
        <p:spPr>
          <a:xfrm>
            <a:off x="1447800" y="3359680"/>
            <a:ext cx="12192000" cy="2670048"/>
          </a:xfrm>
        </p:spPr>
        <p:txBody>
          <a:bodyPr/>
          <a:lstStyle/>
          <a:p>
            <a:r>
              <a:rPr lang="en-US" sz="2400" b="1" dirty="0">
                <a:solidFill>
                  <a:srgbClr val="FF0000"/>
                </a:solidFill>
              </a:rPr>
              <a:t>Direct</a:t>
            </a:r>
          </a:p>
          <a:p>
            <a:pPr marL="285750" indent="-285750">
              <a:buFont typeface="Arial" panose="020B0604020202020204" pitchFamily="34" charset="0"/>
              <a:buChar char="•"/>
            </a:pPr>
            <a:r>
              <a:rPr lang="en-US" sz="1800" dirty="0" smtClean="0"/>
              <a:t>Your theatre program website</a:t>
            </a:r>
          </a:p>
          <a:p>
            <a:pPr marL="285750" indent="-285750">
              <a:buFont typeface="Arial" panose="020B0604020202020204" pitchFamily="34" charset="0"/>
              <a:buChar char="•"/>
            </a:pPr>
            <a:r>
              <a:rPr lang="en-US" sz="1800" dirty="0"/>
              <a:t>F</a:t>
            </a:r>
            <a:r>
              <a:rPr lang="en-US" sz="1800" dirty="0" smtClean="0"/>
              <a:t>lyers</a:t>
            </a:r>
          </a:p>
          <a:p>
            <a:pPr marL="285750" indent="-285750">
              <a:buFont typeface="Arial" panose="020B0604020202020204" pitchFamily="34" charset="0"/>
              <a:buChar char="•"/>
            </a:pPr>
            <a:r>
              <a:rPr lang="en-US" sz="1800" dirty="0" smtClean="0"/>
              <a:t>Facebook</a:t>
            </a:r>
            <a:r>
              <a:rPr lang="en-US" sz="1800" dirty="0"/>
              <a:t>, Twitter, Instagram</a:t>
            </a:r>
          </a:p>
          <a:p>
            <a:r>
              <a:rPr lang="en-US" sz="1800" dirty="0"/>
              <a:t>	</a:t>
            </a:r>
          </a:p>
        </p:txBody>
      </p:sp>
    </p:spTree>
    <p:extLst>
      <p:ext uri="{BB962C8B-B14F-4D97-AF65-F5344CB8AC3E}">
        <p14:creationId xmlns:p14="http://schemas.microsoft.com/office/powerpoint/2010/main" val="13120357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Marketing Your Theatre Program</a:t>
            </a:r>
          </a:p>
        </p:txBody>
      </p:sp>
      <p:sp>
        <p:nvSpPr>
          <p:cNvPr id="3" name="Text Placeholder 2"/>
          <p:cNvSpPr>
            <a:spLocks noGrp="1"/>
          </p:cNvSpPr>
          <p:nvPr>
            <p:ph type="body" sz="quarter" idx="10"/>
          </p:nvPr>
        </p:nvSpPr>
        <p:spPr/>
        <p:txBody>
          <a:bodyPr/>
          <a:lstStyle/>
          <a:p>
            <a:r>
              <a:rPr lang="en-US" dirty="0" smtClean="0"/>
              <a:t>Marketing—Considering Your Channels</a:t>
            </a:r>
            <a:endParaRPr lang="en-US" dirty="0"/>
          </a:p>
        </p:txBody>
      </p:sp>
      <p:sp>
        <p:nvSpPr>
          <p:cNvPr id="4" name="Text Placeholder 3"/>
          <p:cNvSpPr>
            <a:spLocks noGrp="1"/>
          </p:cNvSpPr>
          <p:nvPr>
            <p:ph type="body" sz="quarter" idx="11"/>
          </p:nvPr>
        </p:nvSpPr>
        <p:spPr>
          <a:xfrm>
            <a:off x="1447800" y="3359680"/>
            <a:ext cx="12877800" cy="2670048"/>
          </a:xfrm>
        </p:spPr>
        <p:txBody>
          <a:bodyPr/>
          <a:lstStyle/>
          <a:p>
            <a:r>
              <a:rPr lang="en-US" sz="2400" b="1" dirty="0" smtClean="0">
                <a:solidFill>
                  <a:srgbClr val="FF0000"/>
                </a:solidFill>
              </a:rPr>
              <a:t>Indirect--anything that requires a ‘gatekeeper’</a:t>
            </a:r>
          </a:p>
          <a:p>
            <a:r>
              <a:rPr lang="en-US" sz="1600" dirty="0"/>
              <a:t>	</a:t>
            </a:r>
            <a:endParaRPr lang="en-US" sz="1600" dirty="0" smtClean="0"/>
          </a:p>
          <a:p>
            <a:pPr marL="171450" indent="-171450">
              <a:buFont typeface="Arial" panose="020B0604020202020204" pitchFamily="34" charset="0"/>
              <a:buChar char="•"/>
            </a:pPr>
            <a:r>
              <a:rPr lang="en-US" sz="1800" dirty="0" smtClean="0"/>
              <a:t>School </a:t>
            </a:r>
            <a:r>
              <a:rPr lang="en-US" sz="1800" dirty="0"/>
              <a:t>announcements, school newspaper or </a:t>
            </a:r>
            <a:r>
              <a:rPr lang="en-US" sz="1800" dirty="0" smtClean="0"/>
              <a:t>radio/</a:t>
            </a:r>
            <a:r>
              <a:rPr lang="en-US" sz="1800" dirty="0" err="1" smtClean="0"/>
              <a:t>tv</a:t>
            </a:r>
            <a:endParaRPr lang="en-US" sz="1800" dirty="0"/>
          </a:p>
          <a:p>
            <a:pPr marL="171450" indent="-171450">
              <a:buFont typeface="Arial" panose="020B0604020202020204" pitchFamily="34" charset="0"/>
              <a:buChar char="•"/>
            </a:pPr>
            <a:r>
              <a:rPr lang="en-US" sz="1800" dirty="0" smtClean="0"/>
              <a:t>Posters at school or in </a:t>
            </a:r>
            <a:r>
              <a:rPr lang="en-US" sz="1800" dirty="0"/>
              <a:t>business </a:t>
            </a:r>
            <a:r>
              <a:rPr lang="en-US" sz="1800" dirty="0" smtClean="0"/>
              <a:t>windows</a:t>
            </a:r>
          </a:p>
          <a:p>
            <a:pPr marL="171450" indent="-171450">
              <a:buFont typeface="Arial" panose="020B0604020202020204" pitchFamily="34" charset="0"/>
              <a:buChar char="•"/>
            </a:pPr>
            <a:r>
              <a:rPr lang="en-US" sz="1800" dirty="0" smtClean="0"/>
              <a:t>Newspapers, radio, television</a:t>
            </a:r>
            <a:endParaRPr lang="en-US" sz="1800" dirty="0"/>
          </a:p>
          <a:p>
            <a:endParaRPr lang="en-US" dirty="0"/>
          </a:p>
        </p:txBody>
      </p:sp>
    </p:spTree>
    <p:extLst>
      <p:ext uri="{BB962C8B-B14F-4D97-AF65-F5344CB8AC3E}">
        <p14:creationId xmlns:p14="http://schemas.microsoft.com/office/powerpoint/2010/main" val="2831703098"/>
      </p:ext>
    </p:extLst>
  </p:cSld>
  <p:clrMapOvr>
    <a:masterClrMapping/>
  </p:clrMapOvr>
</p:sld>
</file>

<file path=ppt/theme/theme1.xml><?xml version="1.0" encoding="utf-8"?>
<a:theme xmlns:a="http://schemas.openxmlformats.org/drawingml/2006/main" name="2015_0910_EdTA_PPTTemplate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over Page Template">
  <a:themeElements>
    <a:clrScheme name="EdTA">
      <a:dk1>
        <a:srgbClr val="2B4F90"/>
      </a:dk1>
      <a:lt1>
        <a:sysClr val="window" lastClr="FFFFFF"/>
      </a:lt1>
      <a:dk2>
        <a:srgbClr val="1F497D"/>
      </a:dk2>
      <a:lt2>
        <a:srgbClr val="EEECE1"/>
      </a:lt2>
      <a:accent1>
        <a:srgbClr val="2B4F90"/>
      </a:accent1>
      <a:accent2>
        <a:srgbClr val="D8912A"/>
      </a:accent2>
      <a:accent3>
        <a:srgbClr val="0088C0"/>
      </a:accent3>
      <a:accent4>
        <a:srgbClr val="EEC52C"/>
      </a:accent4>
      <a:accent5>
        <a:srgbClr val="A25CBF"/>
      </a:accent5>
      <a:accent6>
        <a:srgbClr val="A3D55D"/>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Title Page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2015_0910_EdTA_PPTTemplate2.potx</Template>
  <TotalTime>3561</TotalTime>
  <Words>3354</Words>
  <Application>Microsoft Office PowerPoint</Application>
  <PresentationFormat>Custom</PresentationFormat>
  <Paragraphs>381</Paragraphs>
  <Slides>35</Slides>
  <Notes>35</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35</vt:i4>
      </vt:variant>
    </vt:vector>
  </HeadingPairs>
  <TitlesOfParts>
    <vt:vector size="46" baseType="lpstr">
      <vt:lpstr>Arial</vt:lpstr>
      <vt:lpstr>Calibri</vt:lpstr>
      <vt:lpstr>Calibri Light</vt:lpstr>
      <vt:lpstr>Hoefler Text</vt:lpstr>
      <vt:lpstr>Times New Roman</vt:lpstr>
      <vt:lpstr>Univers 55</vt:lpstr>
      <vt:lpstr>Univers LT Std 55</vt:lpstr>
      <vt:lpstr>2015_0910_EdTA_PPTTemplate2</vt:lpstr>
      <vt:lpstr>Custom Design</vt:lpstr>
      <vt:lpstr>Cover Page Template</vt:lpstr>
      <vt:lpstr>Title Page Template</vt:lpstr>
      <vt:lpstr>PowerPoint Presentation</vt:lpstr>
      <vt:lpstr>PowerPoint Presentation</vt:lpstr>
      <vt:lpstr>Marketing Your Theatre Program</vt:lpstr>
      <vt:lpstr>Marketing Your Theatre Program</vt:lpstr>
      <vt:lpstr>Marketing Your Theatre Program</vt:lpstr>
      <vt:lpstr>Marketing Your Theatre Program</vt:lpstr>
      <vt:lpstr>Marketing Your Theatre Program</vt:lpstr>
      <vt:lpstr>Marketing Your Theatre Program</vt:lpstr>
      <vt:lpstr>Marketing Your Theatre Program</vt:lpstr>
      <vt:lpstr>Marketing Your Theatre Program</vt:lpstr>
      <vt:lpstr>Marketing Your Theatre Program</vt:lpstr>
      <vt:lpstr>Marketing Your Theatre Program</vt:lpstr>
      <vt:lpstr>Marketing Your Theatre Program</vt:lpstr>
      <vt:lpstr>Marketing Your Theatre Program</vt:lpstr>
      <vt:lpstr>Marketing Your Theatre Program</vt:lpstr>
      <vt:lpstr>Marketing Your Theatre Program</vt:lpstr>
      <vt:lpstr>Marketing Your Theatre Program</vt:lpstr>
      <vt:lpstr>Marketing Your Theatre Program</vt:lpstr>
      <vt:lpstr>Marketing Your Theatre Program</vt:lpstr>
      <vt:lpstr>Marketing Your Theatre Program</vt:lpstr>
      <vt:lpstr>Marketing Your Theatre Program</vt:lpstr>
      <vt:lpstr>Marketing Your Theatre Program</vt:lpstr>
      <vt:lpstr>Marketing Your Theatre Program</vt:lpstr>
      <vt:lpstr>Marketing Your Theatre Program</vt:lpstr>
      <vt:lpstr>Marketing Your Theatre Program</vt:lpstr>
      <vt:lpstr>Marketing Your Theatre Program</vt:lpstr>
      <vt:lpstr>Marketing Your Theatre Program</vt:lpstr>
      <vt:lpstr>Marketing Your Theatre Program</vt:lpstr>
      <vt:lpstr>Marketing Your Theatre Program</vt:lpstr>
      <vt:lpstr>Marketing Your Theatre Program</vt:lpstr>
      <vt:lpstr>Marketing Your Theatre Program</vt:lpstr>
      <vt:lpstr>Marketing Your Theatre Program</vt:lpstr>
      <vt:lpstr>Marketing Your Theatre Program</vt:lpstr>
      <vt:lpstr>Marketing Your Theatre Program</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2015_0910_EdTA_PPTTemplate</dc:title>
  <dc:creator>slundgren</dc:creator>
  <cp:lastModifiedBy>Windows User</cp:lastModifiedBy>
  <cp:revision>152</cp:revision>
  <cp:lastPrinted>2018-01-23T14:48:14Z</cp:lastPrinted>
  <dcterms:created xsi:type="dcterms:W3CDTF">2015-09-10T12:59:35Z</dcterms:created>
  <dcterms:modified xsi:type="dcterms:W3CDTF">2018-06-08T15:55:02Z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2015-09-10T00:00:00Z</vt:filetime>
  </property>
  <property fmtid="{D5CDD505-2E9C-101B-9397-08002B2CF9AE}" pid="3" name="LastSaved">
    <vt:filetime>2015-09-10T00:00:00Z</vt:filetime>
  </property>
</Properties>
</file>