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74" autoAdjust="0"/>
  </p:normalViewPr>
  <p:slideViewPr>
    <p:cSldViewPr>
      <p:cViewPr varScale="1">
        <p:scale>
          <a:sx n="75" d="100"/>
          <a:sy n="75" d="100"/>
        </p:scale>
        <p:origin x="-96" y="-6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6/27/14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6/27/14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6/27/14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6/27/14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gemanagement.com" TargetMode="External"/><Relationship Id="rId3" Type="http://schemas.openxmlformats.org/officeDocument/2006/relationships/hyperlink" Target="http://www.showtix4u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tkelley200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in the Theatre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duster"/>
                <a:cs typeface="Chalkduster"/>
              </a:rPr>
              <a:t>Google Docs/Forms</a:t>
            </a:r>
            <a:endParaRPr lang="en-US" b="1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2" y="1905000"/>
            <a:ext cx="4114800" cy="4267200"/>
          </a:xfrm>
        </p:spPr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rive.google.com</a:t>
            </a:r>
            <a:endParaRPr lang="en-US" dirty="0" smtClean="0"/>
          </a:p>
          <a:p>
            <a:r>
              <a:rPr lang="en-US" dirty="0" smtClean="0"/>
              <a:t>Create online worksheets for students to submit.</a:t>
            </a:r>
          </a:p>
          <a:p>
            <a:r>
              <a:rPr lang="en-US" dirty="0" smtClean="0"/>
              <a:t>Collaborate with students on written assignments.</a:t>
            </a:r>
          </a:p>
          <a:p>
            <a:r>
              <a:rPr lang="en-US" dirty="0" smtClean="0"/>
              <a:t>Google Voice for phone communication</a:t>
            </a:r>
            <a:endParaRPr lang="en-US" dirty="0"/>
          </a:p>
        </p:txBody>
      </p:sp>
      <p:pic>
        <p:nvPicPr>
          <p:cNvPr id="5" name="Picture 4" descr="Screen Shot 2014-06-07 at 3.14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4563423" y="1600201"/>
            <a:ext cx="76254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Use your free Gmail account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4-06-07 at 3.14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>
          <a:xfrm>
            <a:off x="2055812" y="1600200"/>
            <a:ext cx="8075613" cy="49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Create Forms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Picture 4" descr="Screen Shot 2014-06-07 at 3.14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/>
          <a:stretch/>
        </p:blipFill>
        <p:spPr>
          <a:xfrm>
            <a:off x="1903412" y="1600200"/>
            <a:ext cx="8305800" cy="505013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1598612" y="2895600"/>
            <a:ext cx="18288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304800"/>
            <a:ext cx="9601200" cy="1020762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Select the type of doc to create (Form)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3.20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/>
          <a:stretch/>
        </p:blipFill>
        <p:spPr>
          <a:xfrm>
            <a:off x="1827212" y="1600201"/>
            <a:ext cx="8647345" cy="5257799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674812" y="4495800"/>
            <a:ext cx="18288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Select the style you wish to create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4-06-07 at 3.20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/>
          <a:stretch/>
        </p:blipFill>
        <p:spPr>
          <a:xfrm>
            <a:off x="2132012" y="1600200"/>
            <a:ext cx="8305801" cy="505013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884612" y="3505200"/>
            <a:ext cx="1905000" cy="1600200"/>
          </a:xfrm>
          <a:prstGeom prst="donut">
            <a:avLst>
              <a:gd name="adj" fmla="val 5151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3503612" y="5791200"/>
            <a:ext cx="18288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Begin to add your questions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2" y="1905000"/>
            <a:ext cx="4419599" cy="4267200"/>
          </a:xfrm>
        </p:spPr>
        <p:txBody>
          <a:bodyPr/>
          <a:lstStyle/>
          <a:p>
            <a:r>
              <a:rPr lang="en-US" dirty="0" smtClean="0"/>
              <a:t>You can add any type of questions you wish.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Short Answer</a:t>
            </a:r>
          </a:p>
          <a:p>
            <a:pPr lvl="1"/>
            <a:r>
              <a:rPr lang="en-US" dirty="0" smtClean="0"/>
              <a:t>Choose from a list</a:t>
            </a:r>
          </a:p>
          <a:p>
            <a:r>
              <a:rPr lang="en-US" dirty="0" smtClean="0"/>
              <a:t>You can add as many as you wish.</a:t>
            </a:r>
          </a:p>
          <a:p>
            <a:r>
              <a:rPr lang="en-US" dirty="0" smtClean="0"/>
              <a:t>When completed click “Done.”</a:t>
            </a:r>
            <a:endParaRPr lang="en-US" dirty="0"/>
          </a:p>
        </p:txBody>
      </p:sp>
      <p:pic>
        <p:nvPicPr>
          <p:cNvPr id="5" name="Picture 4" descr="Screen Shot 2014-06-07 at 3.20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/>
          <a:stretch/>
        </p:blipFill>
        <p:spPr>
          <a:xfrm>
            <a:off x="4951412" y="1905000"/>
            <a:ext cx="7053942" cy="42672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5637212" y="5257800"/>
            <a:ext cx="18288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Your form is created – View it live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7" name="Picture 6" descr="Screen Shot 2014-06-07 at 3.26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/>
          <a:stretch/>
        </p:blipFill>
        <p:spPr>
          <a:xfrm>
            <a:off x="1979612" y="1600200"/>
            <a:ext cx="8416908" cy="5091710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4951412" y="2286000"/>
            <a:ext cx="12954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74638"/>
            <a:ext cx="9601200" cy="1020762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Students view – Share the URL with them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3.28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/>
          <a:stretch/>
        </p:blipFill>
        <p:spPr>
          <a:xfrm>
            <a:off x="1979612" y="1600200"/>
            <a:ext cx="8456612" cy="5128778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827212" y="1676400"/>
            <a:ext cx="6324600" cy="838200"/>
          </a:xfrm>
          <a:prstGeom prst="donut">
            <a:avLst>
              <a:gd name="adj" fmla="val 1100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274638"/>
            <a:ext cx="9601200" cy="1020762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Students must click “Submit” when done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4-06-07 at 3.30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1827212" y="1659468"/>
            <a:ext cx="8500446" cy="518159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732212" y="5410200"/>
            <a:ext cx="12954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04800"/>
            <a:ext cx="9753600" cy="1020762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Students responses sent to Excel file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3.28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1827212" y="1676401"/>
            <a:ext cx="8500446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134598" cy="10207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halkduster"/>
                <a:cs typeface="Chalkduster"/>
              </a:rPr>
              <a:t>Classroom Management vs. Technical Theatre</a:t>
            </a:r>
            <a:endParaRPr lang="en-US" sz="3000" dirty="0">
              <a:latin typeface="Chalkduster"/>
              <a:cs typeface="Chalkdus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71">
            <a:off x="523123" y="1590289"/>
            <a:ext cx="2237909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0488">
            <a:off x="9548366" y="1951611"/>
            <a:ext cx="1994766" cy="1881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5177">
            <a:off x="836612" y="4419600"/>
            <a:ext cx="1625600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212" y="5029200"/>
            <a:ext cx="1498600" cy="149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6337">
            <a:off x="5834865" y="4693454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01839">
            <a:off x="7649230" y="3155018"/>
            <a:ext cx="1587502" cy="1587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90422">
            <a:off x="3336473" y="3261860"/>
            <a:ext cx="1498600" cy="149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17754">
            <a:off x="5472944" y="1588331"/>
            <a:ext cx="2249050" cy="2249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9812" y="1752599"/>
            <a:ext cx="1981200" cy="1198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402229">
            <a:off x="9472506" y="4521094"/>
            <a:ext cx="1804988" cy="1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Google Share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3.39.58 PM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752600"/>
            <a:ext cx="8388847" cy="51054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360612" y="4267200"/>
            <a:ext cx="12954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Google Voice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3.44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/>
          <a:stretch/>
        </p:blipFill>
        <p:spPr>
          <a:xfrm>
            <a:off x="2055812" y="1703821"/>
            <a:ext cx="8456613" cy="51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Adobe Dreamweaver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3.4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618572"/>
            <a:ext cx="8383085" cy="52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Splashtop</a:t>
            </a:r>
            <a:r>
              <a:rPr lang="en-US" dirty="0" smtClean="0">
                <a:latin typeface="Chalkduster"/>
                <a:cs typeface="Chalkduster"/>
              </a:rPr>
              <a:t> Streamer 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4-06-07 at 4.55.08 PM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1752600"/>
            <a:ext cx="6585847" cy="46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2" y="304800"/>
            <a:ext cx="3657598" cy="1020762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Hippoconnect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8412" y="5943600"/>
            <a:ext cx="4419599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laptop remote on your smartphone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658286"/>
            <a:ext cx="8077200" cy="41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Technical Theatre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685800"/>
          </a:xfrm>
        </p:spPr>
        <p:txBody>
          <a:bodyPr/>
          <a:lstStyle/>
          <a:p>
            <a:r>
              <a:rPr lang="en-US" dirty="0" smtClean="0"/>
              <a:t>Yamaha LS9-32 </a:t>
            </a:r>
            <a:r>
              <a:rPr lang="en-US" dirty="0" err="1" smtClean="0"/>
              <a:t>Stagemix</a:t>
            </a:r>
            <a:r>
              <a:rPr lang="en-US" dirty="0" smtClean="0"/>
              <a:t> App for </a:t>
            </a:r>
            <a:r>
              <a:rPr lang="en-US" dirty="0" err="1" smtClean="0"/>
              <a:t>iPad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335280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12" y="2438400"/>
            <a:ext cx="5432044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 Ion – </a:t>
            </a:r>
            <a:r>
              <a:rPr lang="en-US" dirty="0" err="1" smtClean="0"/>
              <a:t>iRFR</a:t>
            </a:r>
            <a:r>
              <a:rPr lang="en-US" dirty="0" smtClean="0"/>
              <a:t> and </a:t>
            </a:r>
            <a:r>
              <a:rPr lang="en-US" dirty="0" err="1" smtClean="0"/>
              <a:t>iRFR</a:t>
            </a:r>
            <a:r>
              <a:rPr lang="en-US" dirty="0" smtClean="0"/>
              <a:t> Preview apps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788" r="20788"/>
          <a:stretch>
            <a:fillRect/>
          </a:stretch>
        </p:blipFill>
        <p:spPr>
          <a:xfrm>
            <a:off x="6399212" y="1905000"/>
            <a:ext cx="4419599" cy="4267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9412" y="1752600"/>
            <a:ext cx="56388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Select channels and set parameter data</a:t>
            </a:r>
          </a:p>
          <a:p>
            <a:r>
              <a:rPr lang="en-US" dirty="0">
                <a:solidFill>
                  <a:srgbClr val="FFFFFF"/>
                </a:solidFill>
              </a:rPr>
              <a:t>Playback and edit cues</a:t>
            </a:r>
          </a:p>
          <a:p>
            <a:r>
              <a:rPr lang="en-US" dirty="0">
                <a:solidFill>
                  <a:srgbClr val="FFFFFF"/>
                </a:solidFill>
              </a:rPr>
              <a:t>Park channels</a:t>
            </a:r>
          </a:p>
          <a:p>
            <a:r>
              <a:rPr lang="en-US" dirty="0">
                <a:solidFill>
                  <a:srgbClr val="FFFFFF"/>
                </a:solidFill>
              </a:rPr>
              <a:t>Conduct dimmer and channel checks</a:t>
            </a:r>
          </a:p>
          <a:p>
            <a:r>
              <a:rPr lang="en-US" dirty="0">
                <a:solidFill>
                  <a:srgbClr val="FFFFFF"/>
                </a:solidFill>
              </a:rPr>
              <a:t>Patch conventional fixtures</a:t>
            </a:r>
          </a:p>
          <a:p>
            <a:r>
              <a:rPr lang="en-US" dirty="0">
                <a:solidFill>
                  <a:srgbClr val="FFFFFF"/>
                </a:solidFill>
              </a:rPr>
              <a:t>Manipulate color</a:t>
            </a:r>
          </a:p>
          <a:p>
            <a:r>
              <a:rPr lang="en-US" dirty="0">
                <a:solidFill>
                  <a:srgbClr val="FFFFFF"/>
                </a:solidFill>
              </a:rPr>
              <a:t>View a Cue List Display (monitor only), with current cue, several previous and pending cues displayed</a:t>
            </a:r>
          </a:p>
          <a:p>
            <a:r>
              <a:rPr lang="en-US" dirty="0">
                <a:solidFill>
                  <a:srgbClr val="FFFFFF"/>
                </a:solidFill>
              </a:rPr>
              <a:t>View and interact with a Playback display; controls include Go, Stop/Back and Go to Cue</a:t>
            </a:r>
          </a:p>
          <a:p>
            <a:r>
              <a:rPr lang="en-US" dirty="0">
                <a:solidFill>
                  <a:srgbClr val="FFFFFF"/>
                </a:solidFill>
              </a:rPr>
              <a:t>Create a Console Connect List, making it easy to quickly connect to different control </a:t>
            </a:r>
            <a:r>
              <a:rPr lang="en-US" dirty="0" smtClean="0">
                <a:solidFill>
                  <a:srgbClr val="FFFFFF"/>
                </a:solidFill>
              </a:rPr>
              <a:t>devices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duster"/>
                <a:cs typeface="Chalkduster"/>
              </a:rPr>
              <a:t>Audacity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5" name="Picture 4" descr="Screen Shot 2014-06-07 at 4.1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707835"/>
            <a:ext cx="8226716" cy="51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Additional resources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4812" y="1905000"/>
            <a:ext cx="9144000" cy="4267200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Virtual </a:t>
            </a:r>
            <a:r>
              <a:rPr lang="en-US" sz="2800" dirty="0">
                <a:solidFill>
                  <a:srgbClr val="FFFFFF"/>
                </a:solidFill>
              </a:rPr>
              <a:t>Stage Manager </a:t>
            </a:r>
            <a:r>
              <a:rPr lang="en-US" sz="2800" dirty="0" smtClean="0"/>
              <a:t>–  </a:t>
            </a:r>
            <a:r>
              <a:rPr lang="en-US" sz="2800" dirty="0" smtClean="0">
                <a:hlinkClick r:id="rId2"/>
              </a:rPr>
              <a:t>www.stagemanagement.com</a:t>
            </a:r>
            <a:endParaRPr lang="en-US" sz="2800" dirty="0" smtClean="0"/>
          </a:p>
          <a:p>
            <a:r>
              <a:rPr lang="en-US" sz="2800" dirty="0" smtClean="0"/>
              <a:t>Showtix4u – </a:t>
            </a:r>
            <a:r>
              <a:rPr lang="en-US" sz="2800" dirty="0" smtClean="0">
                <a:hlinkClick r:id="rId3"/>
              </a:rPr>
              <a:t>www.showtix4u.com</a:t>
            </a:r>
            <a:endParaRPr lang="en-US" sz="2800" dirty="0" smtClean="0"/>
          </a:p>
          <a:p>
            <a:r>
              <a:rPr lang="en-US" sz="2800" dirty="0" smtClean="0"/>
              <a:t>Gobo Apps</a:t>
            </a:r>
          </a:p>
          <a:p>
            <a:r>
              <a:rPr lang="en-US" sz="2800" b="1" dirty="0"/>
              <a:t>Gel Swatch </a:t>
            </a:r>
            <a:r>
              <a:rPr lang="en-US" sz="2800" b="1" dirty="0" smtClean="0"/>
              <a:t>Library App</a:t>
            </a:r>
          </a:p>
          <a:p>
            <a:r>
              <a:rPr lang="en-US" sz="2800" b="1" dirty="0" smtClean="0"/>
              <a:t>Final Draft 8 – Playwriting software</a:t>
            </a:r>
            <a:endParaRPr lang="en-US" sz="28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David T. Kelley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Arbor View High School</a:t>
            </a:r>
          </a:p>
          <a:p>
            <a:pPr marL="274320" lvl="1" indent="0">
              <a:buNone/>
            </a:pPr>
            <a:r>
              <a:rPr lang="en-US" sz="2600" dirty="0" smtClean="0"/>
              <a:t>7500 Whispering Sands Dr.</a:t>
            </a:r>
          </a:p>
          <a:p>
            <a:pPr marL="274320" lvl="1" indent="0">
              <a:buNone/>
            </a:pPr>
            <a:r>
              <a:rPr lang="en-US" sz="2600" dirty="0" smtClean="0"/>
              <a:t>Las Vegas, NV 89131</a:t>
            </a:r>
          </a:p>
          <a:p>
            <a:r>
              <a:rPr lang="en-US" sz="2600" dirty="0" smtClean="0">
                <a:hlinkClick r:id="rId2"/>
              </a:rPr>
              <a:t>dtkelley200@gmail.com</a:t>
            </a:r>
            <a:endParaRPr lang="en-US" sz="2600" dirty="0" smtClean="0"/>
          </a:p>
          <a:p>
            <a:r>
              <a:rPr lang="en-US" sz="2600" dirty="0" smtClean="0"/>
              <a:t>http://</a:t>
            </a:r>
            <a:r>
              <a:rPr lang="en-US" sz="2600" dirty="0" err="1" smtClean="0"/>
              <a:t>schools.ccsd.net</a:t>
            </a:r>
            <a:r>
              <a:rPr lang="en-US" sz="2600" dirty="0" smtClean="0"/>
              <a:t>/</a:t>
            </a:r>
            <a:r>
              <a:rPr lang="en-US" sz="2600" dirty="0" err="1" smtClean="0"/>
              <a:t>arborview</a:t>
            </a:r>
            <a:r>
              <a:rPr lang="en-US" sz="2600" dirty="0" smtClean="0"/>
              <a:t>/crimson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556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Classroom Management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Edmodo</a:t>
            </a:r>
            <a:r>
              <a:rPr lang="en-US" dirty="0" smtClean="0">
                <a:latin typeface="Chalkduster"/>
                <a:cs typeface="Chalkduster"/>
              </a:rPr>
              <a:t> – </a:t>
            </a:r>
            <a:r>
              <a:rPr lang="en-US" dirty="0" err="1" smtClean="0">
                <a:latin typeface="Chalkduster"/>
                <a:cs typeface="Chalkduster"/>
              </a:rPr>
              <a:t>ccsd.edmodo.com</a:t>
            </a:r>
            <a:endParaRPr lang="en-US" dirty="0" smtClean="0">
              <a:latin typeface="Chalkduster"/>
              <a:cs typeface="Chalkduster"/>
            </a:endParaRPr>
          </a:p>
        </p:txBody>
      </p:sp>
      <p:pic>
        <p:nvPicPr>
          <p:cNvPr id="2" name="Picture 1" descr="Screen Shot 2014-06-27 at 6.31.1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2741612" y="2398888"/>
            <a:ext cx="7315200" cy="445911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6246812" y="5486400"/>
            <a:ext cx="2667000" cy="1219200"/>
          </a:xfrm>
          <a:prstGeom prst="donut">
            <a:avLst>
              <a:gd name="adj" fmla="val 8098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Sign up is free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4-06-27 at 6.32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/>
          <a:stretch/>
        </p:blipFill>
        <p:spPr>
          <a:xfrm>
            <a:off x="1903412" y="1752600"/>
            <a:ext cx="8418063" cy="51054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5561012" y="3200400"/>
            <a:ext cx="4114800" cy="3657600"/>
          </a:xfrm>
          <a:prstGeom prst="donut">
            <a:avLst>
              <a:gd name="adj" fmla="val 3160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duster"/>
                <a:cs typeface="Chalkduster"/>
              </a:rPr>
              <a:t>Groups</a:t>
            </a:r>
            <a:endParaRPr lang="en-US" b="1" dirty="0">
              <a:latin typeface="Chalkduster"/>
              <a:cs typeface="Chalkdust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3212" y="1905000"/>
            <a:ext cx="4114800" cy="4267200"/>
          </a:xfrm>
        </p:spPr>
        <p:txBody>
          <a:bodyPr/>
          <a:lstStyle/>
          <a:p>
            <a:r>
              <a:rPr lang="en-US" dirty="0" smtClean="0"/>
              <a:t>Each class gets a separate  group.</a:t>
            </a:r>
          </a:p>
          <a:p>
            <a:r>
              <a:rPr lang="en-US" dirty="0" smtClean="0"/>
              <a:t>Each group gets a code.</a:t>
            </a:r>
          </a:p>
          <a:p>
            <a:r>
              <a:rPr lang="en-US" dirty="0" smtClean="0"/>
              <a:t>Groups can be used to create assignments for that class, uploading files for students, and messaging students.</a:t>
            </a:r>
          </a:p>
          <a:p>
            <a:endParaRPr lang="en-US" dirty="0" smtClean="0"/>
          </a:p>
        </p:txBody>
      </p:sp>
      <p:pic>
        <p:nvPicPr>
          <p:cNvPr id="11" name="Picture 10" descr="Screen Shot 2014-06-07 at 8.00.0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/>
          <a:stretch/>
        </p:blipFill>
        <p:spPr>
          <a:xfrm>
            <a:off x="4544071" y="1905000"/>
            <a:ext cx="7417741" cy="4648199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5103812" y="3124200"/>
            <a:ext cx="1981200" cy="3200400"/>
          </a:xfrm>
          <a:prstGeom prst="donut">
            <a:avLst>
              <a:gd name="adj" fmla="val 5706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Group Code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8.16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/>
          <a:stretch/>
        </p:blipFill>
        <p:spPr>
          <a:xfrm>
            <a:off x="1827212" y="1668247"/>
            <a:ext cx="8535432" cy="5189753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741612" y="3581400"/>
            <a:ext cx="18288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Assignments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8.20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2055812" y="1600200"/>
            <a:ext cx="8458200" cy="5155848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5561012" y="2590800"/>
            <a:ext cx="18288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265612" y="3200400"/>
            <a:ext cx="5410200" cy="3657600"/>
          </a:xfrm>
          <a:prstGeom prst="donut">
            <a:avLst>
              <a:gd name="adj" fmla="val 3160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duster"/>
                <a:cs typeface="Chalkduster"/>
              </a:rPr>
              <a:t>Grading on </a:t>
            </a:r>
            <a:r>
              <a:rPr lang="en-US" b="1" dirty="0" err="1" smtClean="0">
                <a:latin typeface="Chalkduster"/>
                <a:cs typeface="Chalkduster"/>
              </a:rPr>
              <a:t>Edmodo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4-06-07 at 8.25.42 AM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631840"/>
            <a:ext cx="8620469" cy="52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duster"/>
                <a:cs typeface="Chalkduster"/>
              </a:rPr>
              <a:t>Uploading files for students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4-06-07 at 9.51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2208212" y="1675717"/>
            <a:ext cx="8501568" cy="5182283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3046412" y="4267200"/>
            <a:ext cx="1828800" cy="457200"/>
          </a:xfrm>
          <a:prstGeom prst="donut">
            <a:avLst>
              <a:gd name="adj" fmla="val 20520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8075612" y="2590800"/>
            <a:ext cx="1676400" cy="838200"/>
          </a:xfrm>
          <a:prstGeom prst="donut">
            <a:avLst>
              <a:gd name="adj" fmla="val 9746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799012" y="2819400"/>
            <a:ext cx="990600" cy="609600"/>
          </a:xfrm>
          <a:prstGeom prst="donut">
            <a:avLst>
              <a:gd name="adj" fmla="val 14039"/>
            </a:avLst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346</Words>
  <Application>Microsoft Macintosh PowerPoint</Application>
  <PresentationFormat>Custom</PresentationFormat>
  <Paragraphs>67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Chalkboard 16x9</vt:lpstr>
      <vt:lpstr>Technology in the Theatre Classroom</vt:lpstr>
      <vt:lpstr>Classroom Management vs. Technical Theatre</vt:lpstr>
      <vt:lpstr>Classroom Management</vt:lpstr>
      <vt:lpstr>Sign up is free</vt:lpstr>
      <vt:lpstr>Groups</vt:lpstr>
      <vt:lpstr>Group Code</vt:lpstr>
      <vt:lpstr>Assignments</vt:lpstr>
      <vt:lpstr>Grading on Edmodo</vt:lpstr>
      <vt:lpstr>Uploading files for students</vt:lpstr>
      <vt:lpstr>Google Docs/Forms</vt:lpstr>
      <vt:lpstr>Use your free Gmail account</vt:lpstr>
      <vt:lpstr>Create Forms</vt:lpstr>
      <vt:lpstr>Select the type of doc to create (Form)</vt:lpstr>
      <vt:lpstr>Select the style you wish to create</vt:lpstr>
      <vt:lpstr>Begin to add your questions</vt:lpstr>
      <vt:lpstr>Your form is created – View it live</vt:lpstr>
      <vt:lpstr>Students view – Share the URL with them</vt:lpstr>
      <vt:lpstr>Students must click “Submit” when done</vt:lpstr>
      <vt:lpstr>Students responses sent to Excel file</vt:lpstr>
      <vt:lpstr>Google Share</vt:lpstr>
      <vt:lpstr>Google Voice</vt:lpstr>
      <vt:lpstr>Adobe Dreamweaver</vt:lpstr>
      <vt:lpstr>Splashtop Streamer </vt:lpstr>
      <vt:lpstr>Hippoconnect</vt:lpstr>
      <vt:lpstr>Technical Theatre </vt:lpstr>
      <vt:lpstr>ETC Ion – iRFR and iRFR Preview apps</vt:lpstr>
      <vt:lpstr>Audacity</vt:lpstr>
      <vt:lpstr>Additional resources</vt:lpstr>
      <vt:lpstr>David T. Kelley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CCSD</cp:lastModifiedBy>
  <cp:revision>22</cp:revision>
  <cp:lastPrinted>2014-06-20T13:56:10Z</cp:lastPrinted>
  <dcterms:created xsi:type="dcterms:W3CDTF">2014-04-17T22:18:44Z</dcterms:created>
  <dcterms:modified xsi:type="dcterms:W3CDTF">2014-06-27T19:47:39Z</dcterms:modified>
</cp:coreProperties>
</file>